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9.xml"/>
  <Override ContentType="application/vnd.openxmlformats-officedocument.presentationml.slideMaster+xml" PartName="/ppt/slideMasters/slideMaster11.xml"/>
  <Override ContentType="application/vnd.openxmlformats-officedocument.presentationml.slideMaster+xml" PartName="/ppt/slideMasters/slideMaster12.xml"/>
  <Override ContentType="application/vnd.openxmlformats-officedocument.presentationml.slideMaster+xml" PartName="/ppt/slideMasters/slideMaster10.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6.xml"/>
  <Override ContentType="application/vnd.openxmlformats-officedocument.theme+xml" PartName="/ppt/theme/theme3.xml"/>
  <Override ContentType="application/vnd.openxmlformats-officedocument.theme+xml" PartName="/ppt/theme/theme11.xml"/>
  <Override ContentType="application/vnd.openxmlformats-officedocument.theme+xml" PartName="/ppt/theme/theme5.xml"/>
  <Override ContentType="application/vnd.openxmlformats-officedocument.theme+xml" PartName="/ppt/theme/theme9.xml"/>
  <Override ContentType="application/vnd.openxmlformats-officedocument.theme+xml" PartName="/ppt/theme/theme13.xml"/>
  <Override ContentType="application/vnd.openxmlformats-officedocument.theme+xml" PartName="/ppt/theme/theme7.xml"/>
  <Override ContentType="application/vnd.openxmlformats-officedocument.theme+xml" PartName="/ppt/theme/theme2.xml"/>
  <Override ContentType="application/vnd.openxmlformats-officedocument.theme+xml" PartName="/ppt/theme/theme4.xml"/>
  <Override ContentType="application/vnd.openxmlformats-officedocument.theme+xml" PartName="/ppt/theme/theme8.xml"/>
  <Override ContentType="application/vnd.openxmlformats-officedocument.theme+xml" PartName="/ppt/theme/theme10.xml"/>
  <Override ContentType="application/vnd.openxmlformats-officedocument.theme+xml" PartName="/ppt/theme/theme1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766" r:id="rId4"/>
    <p:sldMasterId id="2147483767" r:id="rId5"/>
    <p:sldMasterId id="2147483768" r:id="rId6"/>
    <p:sldMasterId id="2147483769" r:id="rId7"/>
    <p:sldMasterId id="2147483770" r:id="rId8"/>
    <p:sldMasterId id="2147483771" r:id="rId9"/>
    <p:sldMasterId id="2147483772" r:id="rId10"/>
    <p:sldMasterId id="2147483773" r:id="rId11"/>
    <p:sldMasterId id="2147483774" r:id="rId12"/>
    <p:sldMasterId id="2147483775" r:id="rId13"/>
    <p:sldMasterId id="2147483776" r:id="rId14"/>
    <p:sldMasterId id="2147483777" r:id="rId15"/>
  </p:sldMasterIdLst>
  <p:notesMasterIdLst>
    <p:notesMasterId r:id="rId16"/>
  </p:notesMasterIdLst>
  <p:sldIdLst>
    <p:sldId id="256" r:id="rId17"/>
    <p:sldId id="257" r:id="rId18"/>
    <p:sldId id="258" r:id="rId19"/>
    <p:sldId id="259" r:id="rId20"/>
    <p:sldId id="260" r:id="rId21"/>
    <p:sldId id="261" r:id="rId22"/>
    <p:sldId id="262" r:id="rId23"/>
    <p:sldId id="263" r:id="rId24"/>
    <p:sldId id="264" r:id="rId25"/>
    <p:sldId id="265" r:id="rId26"/>
    <p:sldId id="266" r:id="rId27"/>
    <p:sldId id="267" r:id="rId28"/>
    <p:sldId id="268" r:id="rId29"/>
    <p:sldId id="269" r:id="rId30"/>
    <p:sldId id="270" r:id="rId31"/>
    <p:sldId id="271" r:id="rId32"/>
    <p:sldId id="272" r:id="rId33"/>
    <p:sldId id="273" r:id="rId34"/>
    <p:sldId id="274" r:id="rId35"/>
    <p:sldId id="275" r:id="rId36"/>
    <p:sldId id="276" r:id="rId37"/>
    <p:sldId id="277" r:id="rId38"/>
    <p:sldId id="278" r:id="rId39"/>
    <p:sldId id="279" r:id="rId40"/>
    <p:sldId id="280" r:id="rId41"/>
    <p:sldId id="281" r:id="rId42"/>
    <p:sldId id="282" r:id="rId43"/>
    <p:sldId id="283" r:id="rId44"/>
    <p:sldId id="284" r:id="rId45"/>
    <p:sldId id="285" r:id="rId46"/>
    <p:sldId id="286" r:id="rId47"/>
    <p:sldId id="287" r:id="rId48"/>
    <p:sldId id="288" r:id="rId49"/>
    <p:sldId id="289" r:id="rId50"/>
    <p:sldId id="290" r:id="rId51"/>
    <p:sldId id="291" r:id="rId52"/>
    <p:sldId id="292" r:id="rId53"/>
    <p:sldId id="293" r:id="rId54"/>
    <p:sldId id="294" r:id="rId55"/>
    <p:sldId id="295" r:id="rId56"/>
    <p:sldId id="296" r:id="rId57"/>
    <p:sldId id="297" r:id="rId58"/>
    <p:sldId id="298" r:id="rId59"/>
    <p:sldId id="299" r:id="rId60"/>
    <p:sldId id="300" r:id="rId61"/>
    <p:sldId id="301" r:id="rId62"/>
    <p:sldId id="302" r:id="rId63"/>
    <p:sldId id="303" r:id="rId64"/>
    <p:sldId id="304" r:id="rId65"/>
    <p:sldId id="305" r:id="rId66"/>
    <p:sldId id="306" r:id="rId67"/>
    <p:sldId id="307" r:id="rId68"/>
    <p:sldId id="308" r:id="rId69"/>
    <p:sldId id="309" r:id="rId70"/>
  </p:sldIdLst>
  <p:sldSz cy="5143500" cx="9144000"/>
  <p:notesSz cx="6858000" cy="9144000"/>
  <p:embeddedFontLst>
    <p:embeddedFont>
      <p:font typeface="Roboto"/>
      <p:regular r:id="rId71"/>
      <p:bold r:id="rId72"/>
      <p:italic r:id="rId73"/>
      <p:boldItalic r:id="rId74"/>
    </p:embeddedFont>
    <p:embeddedFont>
      <p:font typeface="Arimo"/>
      <p:regular r:id="rId75"/>
      <p:bold r:id="rId76"/>
      <p:italic r:id="rId77"/>
      <p:boldItalic r:id="rId78"/>
    </p:embeddedFont>
    <p:embeddedFont>
      <p:font typeface="Roboto Condensed"/>
      <p:regular r:id="rId79"/>
      <p:bold r:id="rId80"/>
      <p:italic r:id="rId81"/>
      <p:boldItalic r:id="rId82"/>
    </p:embeddedFont>
    <p:embeddedFont>
      <p:font typeface="Average"/>
      <p:regular r:id="rId83"/>
    </p:embeddedFont>
    <p:embeddedFont>
      <p:font typeface="Oswald"/>
      <p:regular r:id="rId84"/>
      <p:bold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346E1C08-5A5E-49EC-9257-614BA54A0A5C}">
  <a:tblStyle styleId="{346E1C08-5A5E-49EC-9257-614BA54A0A5C}" styleName="Table_0">
    <a:wholeTbl>
      <a:tcStyle>
        <a:tcBdr>
          <a:left>
            <a:ln cap="flat" cmpd="sng" w="12700">
              <a:solidFill>
                <a:srgbClr val="000000"/>
              </a:solidFill>
              <a:prstDash val="solid"/>
              <a:round/>
              <a:headEnd len="med" w="med" type="none"/>
              <a:tailEnd len="med" w="med" type="none"/>
            </a:ln>
          </a:left>
          <a:right>
            <a:ln cap="flat" cmpd="sng" w="12700">
              <a:solidFill>
                <a:srgbClr val="000000"/>
              </a:solidFill>
              <a:prstDash val="solid"/>
              <a:round/>
              <a:headEnd len="med" w="med" type="none"/>
              <a:tailEnd len="med" w="med" type="none"/>
            </a:ln>
          </a:right>
          <a:top>
            <a:ln cap="flat" cmpd="sng" w="12700">
              <a:solidFill>
                <a:srgbClr val="000000"/>
              </a:solidFill>
              <a:prstDash val="solid"/>
              <a:round/>
              <a:headEnd len="med" w="med" type="none"/>
              <a:tailEnd len="med" w="med" type="none"/>
            </a:ln>
          </a:top>
          <a:bottom>
            <a:ln cap="flat" cmpd="sng" w="12700">
              <a:solidFill>
                <a:srgbClr val="000000"/>
              </a:solidFill>
              <a:prstDash val="solid"/>
              <a:round/>
              <a:headEnd len="med" w="med" type="none"/>
              <a:tailEnd len="med" w="med" type="none"/>
            </a:ln>
          </a:bottom>
          <a:insideH>
            <a:ln cap="flat" cmpd="sng" w="12700">
              <a:solidFill>
                <a:srgbClr val="000000"/>
              </a:solidFill>
              <a:prstDash val="solid"/>
              <a:round/>
              <a:headEnd len="med" w="med" type="none"/>
              <a:tailEnd len="med" w="med" type="none"/>
            </a:ln>
          </a:insideH>
          <a:insideV>
            <a:ln cap="flat" cmpd="sng" w="12700">
              <a:solidFill>
                <a:srgbClr val="000000"/>
              </a:solidFill>
              <a:prstDash val="solid"/>
              <a:round/>
              <a:headEnd len="med" w="med" type="none"/>
              <a:tailEnd len="med" w="med" type="none"/>
            </a:ln>
          </a:insideV>
        </a:tcBdr>
      </a:tcStyle>
    </a:wholeTbl>
  </a:tblStyle>
  <a:tblStyle styleId="{9E1E4573-4FE1-4185-BA90-EDDBDA68FBF5}" styleName="Table_1">
    <a:wholeTbl>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24.xml"/><Relationship Id="rId84" Type="http://schemas.openxmlformats.org/officeDocument/2006/relationships/font" Target="fonts/Oswald-regular.fntdata"/><Relationship Id="rId83" Type="http://schemas.openxmlformats.org/officeDocument/2006/relationships/font" Target="fonts/Average-regular.fntdata"/><Relationship Id="rId42" Type="http://schemas.openxmlformats.org/officeDocument/2006/relationships/slide" Target="slides/slide26.xml"/><Relationship Id="rId41" Type="http://schemas.openxmlformats.org/officeDocument/2006/relationships/slide" Target="slides/slide25.xml"/><Relationship Id="rId85" Type="http://schemas.openxmlformats.org/officeDocument/2006/relationships/font" Target="fonts/Oswald-bold.fntdata"/><Relationship Id="rId44" Type="http://schemas.openxmlformats.org/officeDocument/2006/relationships/slide" Target="slides/slide28.xml"/><Relationship Id="rId43" Type="http://schemas.openxmlformats.org/officeDocument/2006/relationships/slide" Target="slides/slide27.xml"/><Relationship Id="rId46" Type="http://schemas.openxmlformats.org/officeDocument/2006/relationships/slide" Target="slides/slide30.xml"/><Relationship Id="rId45" Type="http://schemas.openxmlformats.org/officeDocument/2006/relationships/slide" Target="slides/slide29.xml"/><Relationship Id="rId80" Type="http://schemas.openxmlformats.org/officeDocument/2006/relationships/font" Target="fonts/RobotoCondensed-bold.fntdata"/><Relationship Id="rId82" Type="http://schemas.openxmlformats.org/officeDocument/2006/relationships/font" Target="fonts/RobotoCondensed-boldItalic.fntdata"/><Relationship Id="rId81" Type="http://schemas.openxmlformats.org/officeDocument/2006/relationships/font" Target="fonts/RobotoCondensed-italic.fntdata"/><Relationship Id="rId1" Type="http://schemas.openxmlformats.org/officeDocument/2006/relationships/theme" Target="theme/theme10.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48" Type="http://schemas.openxmlformats.org/officeDocument/2006/relationships/slide" Target="slides/slide32.xml"/><Relationship Id="rId47" Type="http://schemas.openxmlformats.org/officeDocument/2006/relationships/slide" Target="slides/slide31.xml"/><Relationship Id="rId49" Type="http://schemas.openxmlformats.org/officeDocument/2006/relationships/slide" Target="slides/slide33.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73" Type="http://schemas.openxmlformats.org/officeDocument/2006/relationships/font" Target="fonts/Roboto-italic.fntdata"/><Relationship Id="rId72" Type="http://schemas.openxmlformats.org/officeDocument/2006/relationships/font" Target="fonts/Roboto-bold.fntdata"/><Relationship Id="rId31" Type="http://schemas.openxmlformats.org/officeDocument/2006/relationships/slide" Target="slides/slide15.xml"/><Relationship Id="rId75" Type="http://schemas.openxmlformats.org/officeDocument/2006/relationships/font" Target="fonts/Arimo-regular.fntdata"/><Relationship Id="rId30" Type="http://schemas.openxmlformats.org/officeDocument/2006/relationships/slide" Target="slides/slide14.xml"/><Relationship Id="rId74" Type="http://schemas.openxmlformats.org/officeDocument/2006/relationships/font" Target="fonts/Roboto-boldItalic.fntdata"/><Relationship Id="rId33" Type="http://schemas.openxmlformats.org/officeDocument/2006/relationships/slide" Target="slides/slide17.xml"/><Relationship Id="rId77" Type="http://schemas.openxmlformats.org/officeDocument/2006/relationships/font" Target="fonts/Arimo-italic.fntdata"/><Relationship Id="rId32" Type="http://schemas.openxmlformats.org/officeDocument/2006/relationships/slide" Target="slides/slide16.xml"/><Relationship Id="rId76" Type="http://schemas.openxmlformats.org/officeDocument/2006/relationships/font" Target="fonts/Arimo-bold.fntdata"/><Relationship Id="rId35" Type="http://schemas.openxmlformats.org/officeDocument/2006/relationships/slide" Target="slides/slide19.xml"/><Relationship Id="rId79" Type="http://schemas.openxmlformats.org/officeDocument/2006/relationships/font" Target="fonts/RobotoCondensed-regular.fntdata"/><Relationship Id="rId34" Type="http://schemas.openxmlformats.org/officeDocument/2006/relationships/slide" Target="slides/slide18.xml"/><Relationship Id="rId78" Type="http://schemas.openxmlformats.org/officeDocument/2006/relationships/font" Target="fonts/Arimo-boldItalic.fntdata"/><Relationship Id="rId71" Type="http://schemas.openxmlformats.org/officeDocument/2006/relationships/font" Target="fonts/Roboto-regular.fntdata"/><Relationship Id="rId70" Type="http://schemas.openxmlformats.org/officeDocument/2006/relationships/slide" Target="slides/slide54.xml"/><Relationship Id="rId37" Type="http://schemas.openxmlformats.org/officeDocument/2006/relationships/slide" Target="slides/slide21.xml"/><Relationship Id="rId36" Type="http://schemas.openxmlformats.org/officeDocument/2006/relationships/slide" Target="slides/slide20.xml"/><Relationship Id="rId39" Type="http://schemas.openxmlformats.org/officeDocument/2006/relationships/slide" Target="slides/slide23.xml"/><Relationship Id="rId38" Type="http://schemas.openxmlformats.org/officeDocument/2006/relationships/slide" Target="slides/slide22.xml"/><Relationship Id="rId62" Type="http://schemas.openxmlformats.org/officeDocument/2006/relationships/slide" Target="slides/slide46.xml"/><Relationship Id="rId61" Type="http://schemas.openxmlformats.org/officeDocument/2006/relationships/slide" Target="slides/slide45.xml"/><Relationship Id="rId20" Type="http://schemas.openxmlformats.org/officeDocument/2006/relationships/slide" Target="slides/slide4.xml"/><Relationship Id="rId64" Type="http://schemas.openxmlformats.org/officeDocument/2006/relationships/slide" Target="slides/slide48.xml"/><Relationship Id="rId63" Type="http://schemas.openxmlformats.org/officeDocument/2006/relationships/slide" Target="slides/slide47.xml"/><Relationship Id="rId22" Type="http://schemas.openxmlformats.org/officeDocument/2006/relationships/slide" Target="slides/slide6.xml"/><Relationship Id="rId66" Type="http://schemas.openxmlformats.org/officeDocument/2006/relationships/slide" Target="slides/slide50.xml"/><Relationship Id="rId21" Type="http://schemas.openxmlformats.org/officeDocument/2006/relationships/slide" Target="slides/slide5.xml"/><Relationship Id="rId65" Type="http://schemas.openxmlformats.org/officeDocument/2006/relationships/slide" Target="slides/slide49.xml"/><Relationship Id="rId24" Type="http://schemas.openxmlformats.org/officeDocument/2006/relationships/slide" Target="slides/slide8.xml"/><Relationship Id="rId68" Type="http://schemas.openxmlformats.org/officeDocument/2006/relationships/slide" Target="slides/slide52.xml"/><Relationship Id="rId23" Type="http://schemas.openxmlformats.org/officeDocument/2006/relationships/slide" Target="slides/slide7.xml"/><Relationship Id="rId67" Type="http://schemas.openxmlformats.org/officeDocument/2006/relationships/slide" Target="slides/slide51.xml"/><Relationship Id="rId60" Type="http://schemas.openxmlformats.org/officeDocument/2006/relationships/slide" Target="slides/slide44.xml"/><Relationship Id="rId26" Type="http://schemas.openxmlformats.org/officeDocument/2006/relationships/slide" Target="slides/slide10.xml"/><Relationship Id="rId25" Type="http://schemas.openxmlformats.org/officeDocument/2006/relationships/slide" Target="slides/slide9.xml"/><Relationship Id="rId69" Type="http://schemas.openxmlformats.org/officeDocument/2006/relationships/slide" Target="slides/slide53.xml"/><Relationship Id="rId28" Type="http://schemas.openxmlformats.org/officeDocument/2006/relationships/slide" Target="slides/slide12.xml"/><Relationship Id="rId27" Type="http://schemas.openxmlformats.org/officeDocument/2006/relationships/slide" Target="slides/slide11.xml"/><Relationship Id="rId29" Type="http://schemas.openxmlformats.org/officeDocument/2006/relationships/slide" Target="slides/slide13.xml"/><Relationship Id="rId51" Type="http://schemas.openxmlformats.org/officeDocument/2006/relationships/slide" Target="slides/slide35.xml"/><Relationship Id="rId50" Type="http://schemas.openxmlformats.org/officeDocument/2006/relationships/slide" Target="slides/slide34.xml"/><Relationship Id="rId53" Type="http://schemas.openxmlformats.org/officeDocument/2006/relationships/slide" Target="slides/slide37.xml"/><Relationship Id="rId52" Type="http://schemas.openxmlformats.org/officeDocument/2006/relationships/slide" Target="slides/slide36.xml"/><Relationship Id="rId11" Type="http://schemas.openxmlformats.org/officeDocument/2006/relationships/slideMaster" Target="slideMasters/slideMaster8.xml"/><Relationship Id="rId55" Type="http://schemas.openxmlformats.org/officeDocument/2006/relationships/slide" Target="slides/slide39.xml"/><Relationship Id="rId10" Type="http://schemas.openxmlformats.org/officeDocument/2006/relationships/slideMaster" Target="slideMasters/slideMaster7.xml"/><Relationship Id="rId54" Type="http://schemas.openxmlformats.org/officeDocument/2006/relationships/slide" Target="slides/slide38.xml"/><Relationship Id="rId13" Type="http://schemas.openxmlformats.org/officeDocument/2006/relationships/slideMaster" Target="slideMasters/slideMaster10.xml"/><Relationship Id="rId57" Type="http://schemas.openxmlformats.org/officeDocument/2006/relationships/slide" Target="slides/slide41.xml"/><Relationship Id="rId12" Type="http://schemas.openxmlformats.org/officeDocument/2006/relationships/slideMaster" Target="slideMasters/slideMaster9.xml"/><Relationship Id="rId56" Type="http://schemas.openxmlformats.org/officeDocument/2006/relationships/slide" Target="slides/slide40.xml"/><Relationship Id="rId15" Type="http://schemas.openxmlformats.org/officeDocument/2006/relationships/slideMaster" Target="slideMasters/slideMaster12.xml"/><Relationship Id="rId59" Type="http://schemas.openxmlformats.org/officeDocument/2006/relationships/slide" Target="slides/slide43.xml"/><Relationship Id="rId14" Type="http://schemas.openxmlformats.org/officeDocument/2006/relationships/slideMaster" Target="slideMasters/slideMaster11.xml"/><Relationship Id="rId58" Type="http://schemas.openxmlformats.org/officeDocument/2006/relationships/slide" Target="slides/slide42.xml"/><Relationship Id="rId17" Type="http://schemas.openxmlformats.org/officeDocument/2006/relationships/slide" Target="slides/slide1.xml"/><Relationship Id="rId16" Type="http://schemas.openxmlformats.org/officeDocument/2006/relationships/notesMaster" Target="notesMasters/notesMaster1.xml"/><Relationship Id="rId19" Type="http://schemas.openxmlformats.org/officeDocument/2006/relationships/slide" Target="slides/slide3.xml"/><Relationship Id="rId18" Type="http://schemas.openxmlformats.org/officeDocument/2006/relationships/slide" Target="slides/slide2.xml"/></Relationships>
</file>

<file path=ppt/media/image00.png>
</file>

<file path=ppt/media/image01.png>
</file>

<file path=ppt/media/image02.png>
</file>

<file path=ppt/media/image03.jpg>
</file>

<file path=ppt/media/image04.jpg>
</file>

<file path=ppt/media/image05.jpg>
</file>

<file path=ppt/media/image06.png>
</file>

<file path=ppt/media/image07.jpg>
</file>

<file path=ppt/media/image08.png>
</file>

<file path=ppt/media/image09.jpg>
</file>

<file path=ppt/media/image10.jpg>
</file>

<file path=ppt/media/image100.png>
</file>

<file path=ppt/media/image101.png>
</file>

<file path=ppt/media/image102.jpg>
</file>

<file path=ppt/media/image103.png>
</file>

<file path=ppt/media/image104.png>
</file>

<file path=ppt/media/image105.png>
</file>

<file path=ppt/media/image106.png>
</file>

<file path=ppt/media/image107.png>
</file>

<file path=ppt/media/image108.png>
</file>

<file path=ppt/media/image109.png>
</file>

<file path=ppt/media/image11.jp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jpg>
</file>

<file path=ppt/media/image12.png>
</file>

<file path=ppt/media/image120.png>
</file>

<file path=ppt/media/image121.jpg>
</file>

<file path=ppt/media/image122.png>
</file>

<file path=ppt/media/image123.png>
</file>

<file path=ppt/media/image124.png>
</file>

<file path=ppt/media/image125.png>
</file>

<file path=ppt/media/image126.gif>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jpg>
</file>

<file path=ppt/media/image140.png>
</file>

<file path=ppt/media/image141.png>
</file>

<file path=ppt/media/image142.png>
</file>

<file path=ppt/media/image143.png>
</file>

<file path=ppt/media/image144.png>
</file>

<file path=ppt/media/image15.png>
</file>

<file path=ppt/media/image16.jp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jpg>
</file>

<file path=ppt/media/image26.png>
</file>

<file path=ppt/media/image27.jp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0.png>
</file>

<file path=ppt/media/image41.png>
</file>

<file path=ppt/media/image42.png>
</file>

<file path=ppt/media/image43.png>
</file>

<file path=ppt/media/image44.png>
</file>

<file path=ppt/media/image45.jpg>
</file>

<file path=ppt/media/image46.png>
</file>

<file path=ppt/media/image47.jpg>
</file>

<file path=ppt/media/image48.png>
</file>

<file path=ppt/media/image49.png>
</file>

<file path=ppt/media/image50.png>
</file>

<file path=ppt/media/image51.jp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jp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3.jpg>
</file>

<file path=ppt/media/image74.png>
</file>

<file path=ppt/media/image75.png>
</file>

<file path=ppt/media/image76.jpg>
</file>

<file path=ppt/media/image77.png>
</file>

<file path=ppt/media/image78.jpg>
</file>

<file path=ppt/media/image79.png>
</file>

<file path=ppt/media/image80.png>
</file>

<file path=ppt/media/image81.gif>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0.jp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0"/>
              </a:spcBef>
              <a:buNone/>
              <a:defRPr b="0" i="0" sz="1100" u="none" cap="none" strike="noStrike"/>
            </a:lvl1pPr>
            <a:lvl2pPr indent="0" lvl="1" marL="457200" marR="0" rtl="0" algn="l">
              <a:spcBef>
                <a:spcPts val="0"/>
              </a:spcBef>
              <a:buNone/>
              <a:defRPr b="0" i="0" sz="1100" u="none" cap="none" strike="noStrike"/>
            </a:lvl2pPr>
            <a:lvl3pPr indent="0" lvl="2" marL="914400" marR="0" rtl="0" algn="l">
              <a:spcBef>
                <a:spcPts val="0"/>
              </a:spcBef>
              <a:buNone/>
              <a:defRPr b="0" i="0" sz="1100" u="none" cap="none" strike="noStrike"/>
            </a:lvl3pPr>
            <a:lvl4pPr indent="0" lvl="3" marL="1371600" marR="0" rtl="0" algn="l">
              <a:spcBef>
                <a:spcPts val="0"/>
              </a:spcBef>
              <a:buNone/>
              <a:defRPr b="0" i="0" sz="1100" u="none" cap="none" strike="noStrike"/>
            </a:lvl4pPr>
            <a:lvl5pPr indent="0" lvl="4" marL="1828800" marR="0" rtl="0" algn="l">
              <a:spcBef>
                <a:spcPts val="0"/>
              </a:spcBef>
              <a:buNone/>
              <a:defRPr b="0" i="0" sz="1100" u="none" cap="none" strike="noStrike"/>
            </a:lvl5pPr>
            <a:lvl6pPr indent="0" lvl="5" marL="2286000" marR="0" rtl="0" algn="l">
              <a:spcBef>
                <a:spcPts val="0"/>
              </a:spcBef>
              <a:buNone/>
              <a:defRPr b="0" i="0" sz="1100" u="none" cap="none" strike="noStrike"/>
            </a:lvl6pPr>
            <a:lvl7pPr indent="0" lvl="6" marL="2743200" marR="0" rtl="0" algn="l">
              <a:spcBef>
                <a:spcPts val="0"/>
              </a:spcBef>
              <a:buNone/>
              <a:defRPr b="0" i="0" sz="1100" u="none" cap="none" strike="noStrike"/>
            </a:lvl7pPr>
            <a:lvl8pPr indent="0" lvl="7" marL="3200400" marR="0" rtl="0" algn="l">
              <a:spcBef>
                <a:spcPts val="0"/>
              </a:spcBef>
              <a:buNone/>
              <a:defRPr b="0" i="0" sz="1100" u="none" cap="none" strike="noStrike"/>
            </a:lvl8pPr>
            <a:lvl9pPr indent="0" lvl="8" marL="3657600" marR="0" rtl="0" algn="l">
              <a:spcBef>
                <a:spcPts val="0"/>
              </a:spcBef>
              <a:buNone/>
              <a:defRPr b="0" i="0" sz="1100" u="none" cap="none" strike="noStrike"/>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top500.org/lists/2016/06/"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iccwbo.org/" TargetMode="External"/><Relationship Id="rId3" Type="http://schemas.openxmlformats.org/officeDocument/2006/relationships/hyperlink" Target="http://www.provenance.org/"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bitcrystals.com/"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coindesk.com/technology/smart-contracts-news/ethereum/" TargetMode="External"/><Relationship Id="rId3" Type="http://schemas.openxmlformats.org/officeDocument/2006/relationships/hyperlink" Target="https://bitcoinmagazine.com/articles/three-startups-trying-to-transform-the-music-industry-using-the-blockchain-1447444594"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Z4M_qwILLRehPbVRUsJ3OF8Iir-gqS-ZYe7W-LE9gnE/pub" TargetMode="Externa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24" name="Shape 524"/>
        <p:cNvGrpSpPr/>
        <p:nvPr/>
      </p:nvGrpSpPr>
      <p:grpSpPr>
        <a:xfrm>
          <a:off x="0" y="0"/>
          <a:ext cx="0" cy="0"/>
          <a:chOff x="0" y="0"/>
          <a:chExt cx="0" cy="0"/>
        </a:xfrm>
      </p:grpSpPr>
      <p:sp>
        <p:nvSpPr>
          <p:cNvPr id="525" name="Shape 52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526" name="Shape 52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1" name="Shape 621"/>
        <p:cNvGrpSpPr/>
        <p:nvPr/>
      </p:nvGrpSpPr>
      <p:grpSpPr>
        <a:xfrm>
          <a:off x="0" y="0"/>
          <a:ext cx="0" cy="0"/>
          <a:chOff x="0" y="0"/>
          <a:chExt cx="0" cy="0"/>
        </a:xfrm>
      </p:grpSpPr>
      <p:sp>
        <p:nvSpPr>
          <p:cNvPr id="622" name="Shape 6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23" name="Shape 623"/>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6" name="Shape 636"/>
        <p:cNvGrpSpPr/>
        <p:nvPr/>
      </p:nvGrpSpPr>
      <p:grpSpPr>
        <a:xfrm>
          <a:off x="0" y="0"/>
          <a:ext cx="0" cy="0"/>
          <a:chOff x="0" y="0"/>
          <a:chExt cx="0" cy="0"/>
        </a:xfrm>
      </p:grpSpPr>
      <p:sp>
        <p:nvSpPr>
          <p:cNvPr id="637" name="Shape 6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8" name="Shape 638"/>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Entonces surgen 2 preguntas…</a:t>
            </a:r>
          </a:p>
          <a:p>
            <a:pPr lvl="0" rtl="0">
              <a:spcBef>
                <a:spcPts val="0"/>
              </a:spcBef>
              <a:buNone/>
            </a:pPr>
            <a:r>
              <a:rPr lang="en"/>
              <a:t>La primera es, genial, este sistema es una fuente de confianza, pero el sistema, ¿en que se basa para que funcione de forma confiable?.... y la respuesta es… en las matemáticas. Porque? porque todas las técnicas criptográfica que se utilizan utilizan las matemáticas para resolverse. Los sistemas de consenso dentro de la red utilizan lógicas matemáticas para validar si una transacción o bloque es válido.</a:t>
            </a:r>
          </a:p>
          <a:p>
            <a:pPr lvl="0" rtl="0">
              <a:spcBef>
                <a:spcPts val="0"/>
              </a:spcBef>
              <a:buNone/>
            </a:pPr>
            <a:r>
              <a:t/>
            </a:r>
            <a:endParaRPr/>
          </a:p>
          <a:p>
            <a:pPr lvl="0" rtl="0">
              <a:spcBef>
                <a:spcPts val="0"/>
              </a:spcBef>
              <a:buNone/>
            </a:pPr>
            <a:r>
              <a:rPr lang="en"/>
              <a:t>La segunda pregunta que surge es:</a:t>
            </a:r>
          </a:p>
          <a:p>
            <a:pPr lvl="0" rtl="0">
              <a:spcBef>
                <a:spcPts val="0"/>
              </a:spcBef>
              <a:buNone/>
            </a:pPr>
            <a:r>
              <a:rPr lang="en"/>
              <a:t>¿Para que puedo utilizar esta base de datos que es segura, inmutable y actúa como una fuente de confianza?</a:t>
            </a:r>
          </a:p>
          <a:p>
            <a:pPr lvl="0" rtl="0">
              <a:spcBef>
                <a:spcPts val="0"/>
              </a:spcBef>
              <a:buNone/>
            </a:pPr>
            <a:r>
              <a:rPr lang="en"/>
              <a:t>La respuesta está aún en proceso… porque? porque a medida que pasa el tiempo se van descubriendo nuevas utilidades.</a:t>
            </a:r>
          </a:p>
          <a:p>
            <a:pPr lvl="0" rtl="0">
              <a:spcBef>
                <a:spcPts val="0"/>
              </a:spcBef>
              <a:buNone/>
            </a:pPr>
            <a:r>
              <a:rPr lang="en"/>
              <a:t>De todas formas, veamos algunos ejemplos…  [PROXIMO SLIDE]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45" name="Shape 645"/>
        <p:cNvGrpSpPr/>
        <p:nvPr/>
      </p:nvGrpSpPr>
      <p:grpSpPr>
        <a:xfrm>
          <a:off x="0" y="0"/>
          <a:ext cx="0" cy="0"/>
          <a:chOff x="0" y="0"/>
          <a:chExt cx="0" cy="0"/>
        </a:xfrm>
      </p:grpSpPr>
      <p:sp>
        <p:nvSpPr>
          <p:cNvPr id="646" name="Shape 6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7" name="Shape 647"/>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59" name="Shape 659"/>
        <p:cNvGrpSpPr/>
        <p:nvPr/>
      </p:nvGrpSpPr>
      <p:grpSpPr>
        <a:xfrm>
          <a:off x="0" y="0"/>
          <a:ext cx="0" cy="0"/>
          <a:chOff x="0" y="0"/>
          <a:chExt cx="0" cy="0"/>
        </a:xfrm>
      </p:grpSpPr>
      <p:sp>
        <p:nvSpPr>
          <p:cNvPr id="660" name="Shape 6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1" name="Shape 661"/>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3" name="Shape 733"/>
        <p:cNvGrpSpPr/>
        <p:nvPr/>
      </p:nvGrpSpPr>
      <p:grpSpPr>
        <a:xfrm>
          <a:off x="0" y="0"/>
          <a:ext cx="0" cy="0"/>
          <a:chOff x="0" y="0"/>
          <a:chExt cx="0" cy="0"/>
        </a:xfrm>
      </p:grpSpPr>
      <p:sp>
        <p:nvSpPr>
          <p:cNvPr id="734" name="Shape 7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5" name="Shape 735"/>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Sunway TaihuLight (publicado el 20 de Junio de 2016). Source: </a:t>
            </a:r>
            <a:r>
              <a:rPr lang="en" u="sng">
                <a:solidFill>
                  <a:schemeClr val="hlink"/>
                </a:solidFill>
                <a:hlinkClick r:id="rId2"/>
              </a:rPr>
              <a:t>http://www.top500.org/lists/2016/06/</a:t>
            </a:r>
          </a:p>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91" name="Shape 891"/>
        <p:cNvGrpSpPr/>
        <p:nvPr/>
      </p:nvGrpSpPr>
      <p:grpSpPr>
        <a:xfrm>
          <a:off x="0" y="0"/>
          <a:ext cx="0" cy="0"/>
          <a:chOff x="0" y="0"/>
          <a:chExt cx="0" cy="0"/>
        </a:xfrm>
      </p:grpSpPr>
      <p:sp>
        <p:nvSpPr>
          <p:cNvPr id="892" name="Shape 8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93" name="Shape 89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lang="en"/>
              <a:t>Please, If you have any question remember to send them over the webex chat.</a:t>
            </a:r>
          </a:p>
          <a:p>
            <a:pPr indent="0" lvl="0" marL="0" marR="0" rtl="0" algn="l">
              <a:spcBef>
                <a:spcPts val="0"/>
              </a:spcBef>
              <a:buSzPct val="25000"/>
              <a:buFont typeface="Arial"/>
              <a:buNone/>
            </a:pPr>
            <a:r>
              <a:rPr lang="en"/>
              <a:t>blockchains on the market + applications + what we are doing here at Globant.</a:t>
            </a:r>
          </a:p>
          <a:p>
            <a:pPr lvl="0" rtl="0">
              <a:spcBef>
                <a:spcPts val="0"/>
              </a:spcBef>
              <a:buSzPct val="25000"/>
              <a:buFont typeface="Arial"/>
              <a:buNone/>
            </a:pPr>
            <a:r>
              <a:t/>
            </a:r>
            <a:endParaRPr/>
          </a:p>
          <a:p>
            <a:pPr lvl="0" rtl="0">
              <a:spcBef>
                <a:spcPts val="0"/>
              </a:spcBef>
              <a:buSzPct val="25000"/>
              <a:buFont typeface="Arial"/>
              <a:buNone/>
            </a:pPr>
            <a:r>
              <a:rPr lang="en"/>
              <a:t>Interesting (source: Guideon Greenspan -Multichain-): “blockchains are ideal for shared databases in which every user is able to read everything, but no single user controls who can write what. By contrast, in traditional databases, a single entity exerts control over all read and write operations, while other users are entirely subject to that entity’s whims. To sum it up in one sentence:</a:t>
            </a:r>
          </a:p>
          <a:p>
            <a:pPr lvl="0" rtl="0">
              <a:spcBef>
                <a:spcPts val="0"/>
              </a:spcBef>
              <a:buSzPct val="100000"/>
              <a:buFont typeface="Arial"/>
              <a:buNone/>
            </a:pPr>
            <a:r>
              <a:rPr lang="en"/>
              <a:t>Blockchains represent a trade-off in which disintermediation is gained at the cost of confidentiality.”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97" name="Shape 897"/>
        <p:cNvGrpSpPr/>
        <p:nvPr/>
      </p:nvGrpSpPr>
      <p:grpSpPr>
        <a:xfrm>
          <a:off x="0" y="0"/>
          <a:ext cx="0" cy="0"/>
          <a:chOff x="0" y="0"/>
          <a:chExt cx="0" cy="0"/>
        </a:xfrm>
      </p:grpSpPr>
      <p:sp>
        <p:nvSpPr>
          <p:cNvPr id="898" name="Shape 8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9" name="Shape 89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rgbClr val="000000"/>
              </a:buClr>
              <a:buSzPct val="25000"/>
              <a:buFont typeface="Arial"/>
              <a:buNone/>
            </a:pPr>
            <a:r>
              <a:rPr lang="en"/>
              <a:t>As Juan mentioned before, Bitcoin &gt; 1st blockchain &gt; opened the door to a new generation of blockchains. </a:t>
            </a:r>
          </a:p>
          <a:p>
            <a:pPr lvl="0">
              <a:spcBef>
                <a:spcPts val="0"/>
              </a:spcBef>
              <a:buClr>
                <a:srgbClr val="000000"/>
              </a:buClr>
              <a:buSzPct val="25000"/>
              <a:buFont typeface="Arial"/>
              <a:buNone/>
            </a:pPr>
            <a:r>
              <a:rPr lang="en"/>
              <a:t>“Talk about” “Blockchain” [CHANGE SLIDE]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08" name="Shape 908"/>
        <p:cNvGrpSpPr/>
        <p:nvPr/>
      </p:nvGrpSpPr>
      <p:grpSpPr>
        <a:xfrm>
          <a:off x="0" y="0"/>
          <a:ext cx="0" cy="0"/>
          <a:chOff x="0" y="0"/>
          <a:chExt cx="0" cy="0"/>
        </a:xfrm>
      </p:grpSpPr>
      <p:sp>
        <p:nvSpPr>
          <p:cNvPr id="909" name="Shape 9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10" name="Shape 910"/>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lvl="0" marR="0" rtl="0" algn="l">
              <a:spcBef>
                <a:spcPts val="0"/>
              </a:spcBef>
              <a:buNone/>
            </a:pPr>
            <a:r>
              <a:rPr lang="en"/>
              <a:t>A brief overview.</a:t>
            </a:r>
          </a:p>
          <a:p>
            <a:pPr indent="-228600" lvl="0" marL="457200" marR="0" rtl="0" algn="l">
              <a:spcBef>
                <a:spcPts val="0"/>
              </a:spcBef>
              <a:buChar char="-"/>
            </a:pPr>
            <a:r>
              <a:rPr lang="en"/>
              <a:t>Ethereum &gt;  most prominent blockchain &gt; open source &gt; smart contracts from the ground up + only Touring complete system.</a:t>
            </a:r>
          </a:p>
          <a:p>
            <a:pPr indent="-228600" lvl="0" marL="457200" marR="0" rtl="0" algn="l">
              <a:spcBef>
                <a:spcPts val="0"/>
              </a:spcBef>
              <a:buChar char="-"/>
            </a:pPr>
            <a:r>
              <a:rPr lang="en"/>
              <a:t>SideChains &gt; blockchain systems &gt; connected &gt; Bitcoin blockchain &gt; Example: 1 btc is equivalent to 100 tokens &gt; own business and consensus rules.</a:t>
            </a:r>
          </a:p>
          <a:p>
            <a:pPr indent="-228600" lvl="0" marL="457200" marR="0" rtl="0" algn="l">
              <a:spcBef>
                <a:spcPts val="0"/>
              </a:spcBef>
              <a:buChar char="-"/>
            </a:pPr>
            <a:r>
              <a:rPr lang="en"/>
              <a:t>Eris (smart contract platform) &gt; permissioned so it became a good option for banking solutions.</a:t>
            </a:r>
          </a:p>
          <a:p>
            <a:pPr indent="-228600" lvl="0" marL="457200" marR="0" rtl="0" algn="l">
              <a:spcBef>
                <a:spcPts val="0"/>
              </a:spcBef>
              <a:buChar char="-"/>
            </a:pPr>
            <a:r>
              <a:rPr lang="en"/>
              <a:t>R3CEV is a consortium of +40 banks and they are working on a solution for the inter-banking communications problems. At the beginning of the year, they made a test with 5 blockchains and they finally decided to make their own solution called Corda, that is not a blockchain per-se but a solution inspired by the blockchain technology.</a:t>
            </a:r>
          </a:p>
          <a:p>
            <a:pPr indent="-228600" lvl="0" marL="457200" marR="0" rtl="0" algn="l">
              <a:spcBef>
                <a:spcPts val="0"/>
              </a:spcBef>
              <a:buChar char="-"/>
            </a:pPr>
            <a:r>
              <a:rPr lang="en"/>
              <a:t>Hyperledger &gt; open source (Linux Foundation). &gt; permissioned distributed ledger &gt;  well defined governance model (with governing board, technical Steering Committee and a community of developers). &gt; is designed to be both as modular and extensible as possible in order to accommodate these future unknown developments.</a:t>
            </a:r>
          </a:p>
          <a:p>
            <a:pPr indent="-228600" lvl="0" marL="457200" marR="0" rtl="0" algn="l">
              <a:spcBef>
                <a:spcPts val="0"/>
              </a:spcBef>
              <a:buChar char="-"/>
            </a:pPr>
            <a:r>
              <a:rPr lang="en"/>
              <a:t>Ripple network &gt; finance industry &gt; on the market for 4 years &gt; exchange value between the participants of the network. Last week (April 21st), the MIT announce a partnership with Ripple to move their research from the blackboard to the real world.</a:t>
            </a:r>
          </a:p>
          <a:p>
            <a:pPr indent="-228600" lvl="0" marL="457200" marR="0" rtl="0" algn="l">
              <a:spcBef>
                <a:spcPts val="0"/>
              </a:spcBef>
              <a:buChar char="-"/>
            </a:pPr>
            <a:r>
              <a:rPr lang="en"/>
              <a:t>Tendermint &gt; </a:t>
            </a:r>
            <a:r>
              <a:rPr lang="en">
                <a:highlight>
                  <a:srgbClr val="FFFFFF"/>
                </a:highlight>
              </a:rPr>
              <a:t>modular architecture for blockchain development, (so that new blockchains, permissioned or public, can be built in any language)</a:t>
            </a:r>
          </a:p>
          <a:p>
            <a:pPr indent="-228600" lvl="0" marL="457200" marR="0" rtl="0" algn="l">
              <a:spcBef>
                <a:spcPts val="0"/>
              </a:spcBef>
              <a:buChar char="-"/>
            </a:pPr>
            <a:r>
              <a:rPr lang="en"/>
              <a:t>Tau-chain is a very promising concept. It’s a fully decentralized P2P network being a generalization of many centralized and decentralized P2P networks.</a:t>
            </a:r>
          </a:p>
          <a:p>
            <a:pPr indent="0" lvl="0" marL="0" marR="0" rtl="0" algn="l">
              <a:spcBef>
                <a:spcPts val="0"/>
              </a:spcBef>
              <a:buSzPct val="25000"/>
              <a:buFont typeface="Arial"/>
              <a:buNone/>
            </a:pPr>
            <a:r>
              <a:t/>
            </a:r>
            <a:endParaRPr>
              <a:highlight>
                <a:srgbClr val="FFFFFF"/>
              </a:highlight>
            </a:endParaRPr>
          </a:p>
          <a:p>
            <a:pPr indent="0" lvl="0" marL="0" marR="0" rtl="0" algn="l">
              <a:spcBef>
                <a:spcPts val="0"/>
              </a:spcBef>
              <a:buSzPct val="25000"/>
              <a:buFont typeface="Arial"/>
              <a:buNone/>
            </a:pPr>
            <a:r>
              <a:rPr lang="en">
                <a:highlight>
                  <a:srgbClr val="FFFFFF"/>
                </a:highlight>
              </a:rPr>
              <a:t>real world problems and let`s talk about the applications [CHANGE]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29" name="Shape 929"/>
        <p:cNvGrpSpPr/>
        <p:nvPr/>
      </p:nvGrpSpPr>
      <p:grpSpPr>
        <a:xfrm>
          <a:off x="0" y="0"/>
          <a:ext cx="0" cy="0"/>
          <a:chOff x="0" y="0"/>
          <a:chExt cx="0" cy="0"/>
        </a:xfrm>
      </p:grpSpPr>
      <p:sp>
        <p:nvSpPr>
          <p:cNvPr id="930" name="Shape 9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1" name="Shape 9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Hyperledger: allows both permissioned and permissionless blockchains to be created from its core, although we expect permissioned blockchains to be the initial focus.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3" name="Shape 953"/>
        <p:cNvGrpSpPr/>
        <p:nvPr/>
      </p:nvGrpSpPr>
      <p:grpSpPr>
        <a:xfrm>
          <a:off x="0" y="0"/>
          <a:ext cx="0" cy="0"/>
          <a:chOff x="0" y="0"/>
          <a:chExt cx="0" cy="0"/>
        </a:xfrm>
      </p:grpSpPr>
      <p:sp>
        <p:nvSpPr>
          <p:cNvPr id="954" name="Shape 9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55" name="Shape 955"/>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31" name="Shape 531"/>
        <p:cNvGrpSpPr/>
        <p:nvPr/>
      </p:nvGrpSpPr>
      <p:grpSpPr>
        <a:xfrm>
          <a:off x="0" y="0"/>
          <a:ext cx="0" cy="0"/>
          <a:chOff x="0" y="0"/>
          <a:chExt cx="0" cy="0"/>
        </a:xfrm>
      </p:grpSpPr>
      <p:sp>
        <p:nvSpPr>
          <p:cNvPr id="532" name="Shape 53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533" name="Shape 533"/>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Font typeface="Arial"/>
              <a:buNone/>
            </a:pPr>
            <a:r>
              <a:t/>
            </a:r>
            <a:endParaRPr b="0" i="0" sz="1100" u="none" cap="none" strike="noStrike"/>
          </a:p>
        </p:txBody>
      </p:sp>
      <p:sp>
        <p:nvSpPr>
          <p:cNvPr id="534" name="Shape 534"/>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lnSpc>
                <a:spcPct val="100000"/>
              </a:lnSpc>
              <a:spcBef>
                <a:spcPts val="0"/>
              </a:spcBef>
              <a:spcAft>
                <a:spcPts val="0"/>
              </a:spcAft>
              <a:buClr>
                <a:srgbClr val="000000"/>
              </a:buClr>
              <a:buSzPct val="25000"/>
              <a:buFont typeface="Arial"/>
              <a:buNone/>
            </a:pPr>
            <a:r>
              <a:rPr b="0" i="0" lang="en" sz="1200" u="none" cap="none" strike="noStrike">
                <a:solidFill>
                  <a:srgbClr val="000000"/>
                </a:solidFill>
                <a:latin typeface="Arial"/>
                <a:ea typeface="Arial"/>
                <a:cs typeface="Arial"/>
                <a:sym typeface="Arial"/>
              </a:rPr>
              <a:t>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9" name="Shape 959"/>
        <p:cNvGrpSpPr/>
        <p:nvPr/>
      </p:nvGrpSpPr>
      <p:grpSpPr>
        <a:xfrm>
          <a:off x="0" y="0"/>
          <a:ext cx="0" cy="0"/>
          <a:chOff x="0" y="0"/>
          <a:chExt cx="0" cy="0"/>
        </a:xfrm>
      </p:grpSpPr>
      <p:sp>
        <p:nvSpPr>
          <p:cNvPr id="960" name="Shape 9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61" name="Shape 961"/>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lang="en"/>
              <a:t>Before going into detail about each of the applications, this is a simplified overview of what I call the Blockchain Race.</a:t>
            </a:r>
          </a:p>
          <a:p>
            <a:pPr indent="0" lvl="0" marL="0" marR="0" rtl="0" algn="l">
              <a:spcBef>
                <a:spcPts val="0"/>
              </a:spcBef>
              <a:buSzPct val="25000"/>
              <a:buFont typeface="Arial"/>
              <a:buNone/>
            </a:pPr>
            <a:r>
              <a:rPr lang="en"/>
              <a:t>Leading the Race we have the Finance industry, later we´ll talk about why this is happening, then we have a batch of other industries….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74" name="Shape 974"/>
        <p:cNvGrpSpPr/>
        <p:nvPr/>
      </p:nvGrpSpPr>
      <p:grpSpPr>
        <a:xfrm>
          <a:off x="0" y="0"/>
          <a:ext cx="0" cy="0"/>
          <a:chOff x="0" y="0"/>
          <a:chExt cx="0" cy="0"/>
        </a:xfrm>
      </p:grpSpPr>
      <p:sp>
        <p:nvSpPr>
          <p:cNvPr id="975" name="Shape 9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76" name="Shape 97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b="1" lang="en"/>
              <a:t>Clearing &amp; Settlements</a:t>
            </a:r>
          </a:p>
          <a:p>
            <a:pPr indent="-228600" lvl="0" marL="457200" rtl="0">
              <a:spcBef>
                <a:spcPts val="0"/>
              </a:spcBef>
              <a:buChar char="-"/>
            </a:pPr>
            <a:r>
              <a:rPr lang="en"/>
              <a:t>(23-Jun-16) </a:t>
            </a:r>
            <a:r>
              <a:rPr lang="en"/>
              <a:t>Mizuho Tests Digital Currency-Powered Settlement: Using its own virtual currency that trades 1:1 with the Yen in a secure environment could potentially provide better tracking and control of the exchange of funds, and </a:t>
            </a:r>
            <a:r>
              <a:rPr b="1" lang="en"/>
              <a:t>eliminate some of the expenses associated with the exchange of paper-based currency</a:t>
            </a:r>
            <a:r>
              <a:rPr lang="en"/>
              <a:t>.</a:t>
            </a:r>
          </a:p>
          <a:p>
            <a:pPr indent="-228600" lvl="0" marL="457200" rtl="0">
              <a:spcBef>
                <a:spcPts val="0"/>
              </a:spcBef>
              <a:buChar char="-"/>
            </a:pPr>
            <a:r>
              <a:rPr lang="en"/>
              <a:t>(23-Jun-16) Test de Dutch Central Bank (De Nederlandsche Bank (DNB): Berndsen named blockchain's potential to impact all three of its "primary tasks": to promote the </a:t>
            </a:r>
            <a:r>
              <a:rPr b="1" lang="en"/>
              <a:t>smooth functioning of the payment system</a:t>
            </a:r>
            <a:r>
              <a:rPr lang="en"/>
              <a:t>, </a:t>
            </a:r>
            <a:r>
              <a:rPr b="1" lang="en"/>
              <a:t>provide supervision </a:t>
            </a:r>
            <a:r>
              <a:rPr lang="en"/>
              <a:t>and </a:t>
            </a:r>
            <a:r>
              <a:rPr b="1" lang="en"/>
              <a:t>oversight and inform monetary policy</a:t>
            </a:r>
            <a:r>
              <a:rPr lang="en"/>
              <a:t>. Before central banks can adopt blockchain, Berndsen named </a:t>
            </a:r>
            <a:r>
              <a:rPr b="1" lang="en"/>
              <a:t>interoperability, industry fragmentation and self-interest </a:t>
            </a:r>
            <a:r>
              <a:rPr lang="en"/>
              <a:t>among financial incumbents as three barriers that need to be overcome.</a:t>
            </a:r>
          </a:p>
          <a:p>
            <a:pPr indent="0" lvl="0" marL="0" marR="0" rtl="0" algn="l">
              <a:spcBef>
                <a:spcPts val="0"/>
              </a:spcBef>
              <a:buSzPct val="25000"/>
              <a:buFont typeface="Arial"/>
              <a:buNone/>
            </a:pPr>
            <a:r>
              <a:t/>
            </a:r>
            <a:endParaRPr b="1"/>
          </a:p>
          <a:p>
            <a:pPr indent="0" lvl="0" marL="0" marR="0" rtl="0" algn="l">
              <a:spcBef>
                <a:spcPts val="0"/>
              </a:spcBef>
              <a:buSzPct val="25000"/>
              <a:buFont typeface="Arial"/>
              <a:buNone/>
            </a:pPr>
            <a:r>
              <a:rPr b="1" lang="en"/>
              <a:t>Internet of Things</a:t>
            </a:r>
          </a:p>
          <a:p>
            <a:pPr indent="-228600" lvl="0" marL="457200" rtl="0">
              <a:spcBef>
                <a:spcPts val="0"/>
              </a:spcBef>
              <a:buChar char="-"/>
            </a:pPr>
            <a:r>
              <a:rPr lang="en"/>
              <a:t>IBM and Samsung &gt; own system called ADEPT (Ethereum). Example: a fridge &gt; local store or the repairman.</a:t>
            </a:r>
          </a:p>
          <a:p>
            <a:pPr indent="-228600" lvl="0" marL="457200" rtl="0">
              <a:spcBef>
                <a:spcPts val="0"/>
              </a:spcBef>
              <a:buChar char="-"/>
            </a:pPr>
            <a:r>
              <a:rPr lang="en"/>
              <a:t>Slock.it is &gt; Door Lock system &gt; (Ethereum). Example: Airbnb</a:t>
            </a:r>
          </a:p>
          <a:p>
            <a:pPr indent="-228600" lvl="0" marL="457200" marR="0" rtl="0" algn="l">
              <a:spcBef>
                <a:spcPts val="0"/>
              </a:spcBef>
              <a:buChar char="-"/>
            </a:pPr>
            <a:r>
              <a:rPr lang="en"/>
              <a:t>Filament (Blockchain) &gt; devices to collect different kind of information. identify each of the devices and avoid any kind of malicious communication between them.</a:t>
            </a:r>
          </a:p>
          <a:p>
            <a:pPr indent="0" lvl="0" marL="0" marR="0" rtl="0" algn="l">
              <a:spcBef>
                <a:spcPts val="0"/>
              </a:spcBef>
              <a:buSzPct val="25000"/>
              <a:buFont typeface="Arial"/>
              <a:buNone/>
            </a:pPr>
            <a:r>
              <a:t/>
            </a:r>
            <a:endParaRPr/>
          </a:p>
          <a:p>
            <a:pPr indent="0" lvl="0" marL="0" marR="0" rtl="0" algn="l">
              <a:spcBef>
                <a:spcPts val="0"/>
              </a:spcBef>
              <a:buSzPct val="25000"/>
              <a:buFont typeface="Arial"/>
              <a:buNone/>
            </a:pPr>
            <a:r>
              <a:rPr b="1" lang="en"/>
              <a:t>Smart Contracts</a:t>
            </a:r>
          </a:p>
          <a:p>
            <a:pPr indent="0" lvl="0" marL="0" marR="0" rtl="0" algn="l">
              <a:spcBef>
                <a:spcPts val="0"/>
              </a:spcBef>
              <a:buSzPct val="25000"/>
              <a:buFont typeface="Arial"/>
              <a:buNone/>
            </a:pPr>
            <a:r>
              <a:rPr lang="en"/>
              <a:t>Some Applications: Inheritance, Employees, Logistics and Legal</a:t>
            </a:r>
          </a:p>
          <a:p>
            <a:pPr indent="-228600" lvl="0" marL="457200" marR="0" rtl="0" algn="l">
              <a:spcBef>
                <a:spcPts val="0"/>
              </a:spcBef>
              <a:buChar char="-"/>
            </a:pPr>
            <a:r>
              <a:rPr lang="en"/>
              <a:t>In Logistics or Supply-chain management, smarts contracts could save millions. The </a:t>
            </a:r>
            <a:r>
              <a:rPr lang="en">
                <a:hlinkClick r:id="rId2"/>
              </a:rPr>
              <a:t>International Chamber (chainber) of Commerce</a:t>
            </a:r>
            <a:r>
              <a:rPr lang="en"/>
              <a:t> &gt; (counterfit) and pirated products &gt; US$1.77 trillion in 2015.</a:t>
            </a:r>
          </a:p>
          <a:p>
            <a:pPr indent="-228600" lvl="0" marL="457200" marR="0" rtl="0" algn="l">
              <a:spcBef>
                <a:spcPts val="0"/>
              </a:spcBef>
              <a:buChar char="-"/>
            </a:pPr>
            <a:r>
              <a:rPr lang="en"/>
              <a:t>Wave </a:t>
            </a:r>
            <a:r>
              <a:rPr lang="en">
                <a:highlight>
                  <a:srgbClr val="FFFFFF"/>
                </a:highlight>
              </a:rPr>
              <a:t>&gt; peer-to-peer and completely decentralized network &gt; connects &gt; all carriers, banks, forwarders, traders and other parties of the international trading supply chain.</a:t>
            </a:r>
            <a:r>
              <a:rPr lang="en"/>
              <a:t> </a:t>
            </a:r>
            <a:r>
              <a:rPr lang="en">
                <a:highlight>
                  <a:srgbClr val="FFFFFF"/>
                </a:highlight>
              </a:rPr>
              <a:t>Communication &gt; direct and without a central authority.</a:t>
            </a:r>
          </a:p>
          <a:p>
            <a:pPr indent="-228600" lvl="0" marL="457200" marR="0" rtl="0" algn="l">
              <a:spcBef>
                <a:spcPts val="0"/>
              </a:spcBef>
              <a:buChar char="-"/>
            </a:pPr>
            <a:r>
              <a:rPr lang="en">
                <a:highlight>
                  <a:srgbClr val="FFFFFF"/>
                </a:highlight>
              </a:rPr>
              <a:t>Open Trade Docs &gt;</a:t>
            </a:r>
            <a:r>
              <a:rPr lang="en"/>
              <a:t>a private blockchain &gt; participants remain in control of all data and access rights.</a:t>
            </a:r>
          </a:p>
          <a:p>
            <a:pPr indent="-228600" lvl="0" marL="457200" marR="0" rtl="0" algn="l">
              <a:spcBef>
                <a:spcPts val="0"/>
              </a:spcBef>
              <a:buChar char="-"/>
            </a:pPr>
            <a:r>
              <a:rPr lang="en"/>
              <a:t>Skuchain &gt; to track any type of product, throughout every part of its lifecycle.</a:t>
            </a:r>
          </a:p>
          <a:p>
            <a:pPr indent="-228600" lvl="0" marL="457200" marR="0" rtl="0" algn="l">
              <a:spcBef>
                <a:spcPts val="0"/>
              </a:spcBef>
              <a:buChar char="-"/>
            </a:pPr>
            <a:r>
              <a:rPr i="1" lang="en"/>
              <a:t>(</a:t>
            </a:r>
            <a:r>
              <a:rPr lang="en">
                <a:solidFill>
                  <a:srgbClr val="0E0E0E"/>
                </a:solidFill>
                <a:highlight>
                  <a:srgbClr val="FFFFFF"/>
                </a:highlight>
                <a:hlinkClick r:id="rId3"/>
              </a:rPr>
              <a:t>Próvenance</a:t>
            </a:r>
            <a:r>
              <a:rPr lang="en">
                <a:solidFill>
                  <a:srgbClr val="222222"/>
                </a:solidFill>
                <a:highlight>
                  <a:srgbClr val="FFFFFF"/>
                </a:highlight>
              </a:rPr>
              <a:t>) &gt; Bitcoin and Ethereum &gt; mark of trust &gt; from source to consumer.</a:t>
            </a:r>
          </a:p>
          <a:p>
            <a:pPr indent="-228600" lvl="0" marL="457200" marR="0" rtl="0" algn="l">
              <a:spcBef>
                <a:spcPts val="0"/>
              </a:spcBef>
              <a:buChar char="-"/>
            </a:pPr>
            <a:r>
              <a:rPr lang="en"/>
              <a:t>VeChain = (Próvenance)</a:t>
            </a:r>
          </a:p>
          <a:p>
            <a:pPr indent="-228600" lvl="0" marL="457200" marR="0" rtl="0" algn="l">
              <a:spcBef>
                <a:spcPts val="0"/>
              </a:spcBef>
              <a:buChar char="-"/>
            </a:pPr>
            <a:r>
              <a:rPr lang="en"/>
              <a:t>BitCourt &gt; legal disputes between parties &gt; using an scrow.</a:t>
            </a:r>
          </a:p>
          <a:p>
            <a:pPr indent="0" lvl="0" marL="0" marR="0" rtl="0" algn="l">
              <a:spcBef>
                <a:spcPts val="0"/>
              </a:spcBef>
              <a:buSzPct val="25000"/>
              <a:buFont typeface="Arial"/>
              <a:buNone/>
            </a:pPr>
            <a:r>
              <a:t/>
            </a:r>
            <a:endParaRPr/>
          </a:p>
          <a:p>
            <a:pPr indent="0" lvl="0" marL="0" marR="0" rtl="0" algn="l">
              <a:spcBef>
                <a:spcPts val="0"/>
              </a:spcBef>
              <a:buSzPct val="25000"/>
              <a:buFont typeface="Arial"/>
              <a:buNone/>
            </a:pPr>
            <a:r>
              <a:rPr b="1" lang="en"/>
              <a:t>Asset Legitimacy</a:t>
            </a:r>
          </a:p>
          <a:p>
            <a:pPr indent="0" lvl="0" marL="0" marR="0" rtl="0" algn="l">
              <a:spcBef>
                <a:spcPts val="0"/>
              </a:spcBef>
              <a:buSzPct val="25000"/>
              <a:buFont typeface="Arial"/>
              <a:buNone/>
            </a:pPr>
            <a:r>
              <a:rPr lang="en"/>
              <a:t>Uses: Wines, Juwulry, art, land, electronics and generics.</a:t>
            </a:r>
          </a:p>
          <a:p>
            <a:pPr indent="-228600" lvl="0" marL="457200" marR="0" rtl="0" algn="l">
              <a:spcBef>
                <a:spcPts val="0"/>
              </a:spcBef>
              <a:buChar char="-"/>
            </a:pPr>
            <a:r>
              <a:rPr lang="en"/>
              <a:t>Jewelry [JUWULRY]/Art: &gt; Blockverify and ascribe</a:t>
            </a:r>
          </a:p>
          <a:p>
            <a:pPr indent="-228600" lvl="0" marL="457200" marR="0" rtl="0" algn="l">
              <a:spcBef>
                <a:spcPts val="0"/>
              </a:spcBef>
              <a:buChar char="-"/>
            </a:pPr>
            <a:r>
              <a:rPr lang="en"/>
              <a:t>Lands &gt; </a:t>
            </a:r>
            <a:r>
              <a:rPr lang="en"/>
              <a:t>The government of Sweden is testing a system for registering and recording land titles that utilizes blockchain in a bid to digitize real estate processes. (Swedish company ChromaWay AB) - ColoredCoins</a:t>
            </a:r>
          </a:p>
          <a:p>
            <a:pPr indent="-228600" lvl="0" marL="457200" marR="0" rtl="0" algn="l">
              <a:spcBef>
                <a:spcPts val="0"/>
              </a:spcBef>
              <a:buChar char="-"/>
            </a:pPr>
            <a:r>
              <a:rPr lang="en"/>
              <a:t>Generics &gt; Factom (blockchain) and Regis (Ethereum) creat your own registry system. Example: Race-horses / Timbers / lands.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09" name="Shape 1009"/>
        <p:cNvGrpSpPr/>
        <p:nvPr/>
      </p:nvGrpSpPr>
      <p:grpSpPr>
        <a:xfrm>
          <a:off x="0" y="0"/>
          <a:ext cx="0" cy="0"/>
          <a:chOff x="0" y="0"/>
          <a:chExt cx="0" cy="0"/>
        </a:xfrm>
      </p:grpSpPr>
      <p:sp>
        <p:nvSpPr>
          <p:cNvPr id="1010" name="Shape 10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11" name="Shape 1011"/>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b="1" lang="en"/>
              <a:t>Energy</a:t>
            </a:r>
          </a:p>
          <a:p>
            <a:pPr indent="-228600" lvl="0" marL="457200" marR="0" rtl="0" algn="l">
              <a:spcBef>
                <a:spcPts val="0"/>
              </a:spcBef>
              <a:buChar char="-"/>
            </a:pPr>
            <a:r>
              <a:rPr lang="en"/>
              <a:t>LO3 Energy (US) (Ethereum) &gt; Use case: Trade Solar Energy (11th April - 1st transaction)</a:t>
            </a:r>
          </a:p>
          <a:p>
            <a:pPr indent="-228600" lvl="0" marL="457200" rtl="0">
              <a:spcBef>
                <a:spcPts val="0"/>
              </a:spcBef>
              <a:buChar char="-"/>
            </a:pPr>
            <a:r>
              <a:rPr lang="en"/>
              <a:t>Electron (UK) &gt; User Case:  increase the competition and the transparency + they are planning create a ledger of record for energy use.</a:t>
            </a:r>
          </a:p>
          <a:p>
            <a:pPr indent="-228600" lvl="0" marL="457200" marR="0" rtl="0" algn="l">
              <a:spcBef>
                <a:spcPts val="0"/>
              </a:spcBef>
              <a:buChar char="-"/>
            </a:pPr>
            <a:r>
              <a:rPr lang="en"/>
              <a:t>Slock.it (germany) + RWE (one of the biggest power supply companies in Germany) Use Case: network of car electric chargers. (Ethereum)</a:t>
            </a:r>
          </a:p>
          <a:p>
            <a:pPr indent="0" lvl="0" marL="0" marR="0" rtl="0" algn="l">
              <a:spcBef>
                <a:spcPts val="0"/>
              </a:spcBef>
              <a:buSzPct val="25000"/>
              <a:buFont typeface="Arial"/>
              <a:buNone/>
            </a:pPr>
            <a:r>
              <a:t/>
            </a:r>
            <a:endParaRPr/>
          </a:p>
          <a:p>
            <a:pPr indent="0" lvl="0" marL="0" marR="0" rtl="0" algn="l">
              <a:spcBef>
                <a:spcPts val="0"/>
              </a:spcBef>
              <a:buSzPct val="25000"/>
              <a:buFont typeface="Arial"/>
              <a:buNone/>
            </a:pPr>
            <a:r>
              <a:rPr b="1" lang="en"/>
              <a:t>Identity</a:t>
            </a:r>
          </a:p>
          <a:p>
            <a:pPr indent="-228600" lvl="0" marL="457200" marR="0" rtl="0" algn="l">
              <a:spcBef>
                <a:spcPts val="0"/>
              </a:spcBef>
              <a:buChar char="-"/>
            </a:pPr>
            <a:r>
              <a:rPr lang="en"/>
              <a:t>Onename &gt; Use case: create </a:t>
            </a:r>
            <a:r>
              <a:rPr lang="en" sz="1050">
                <a:highlight>
                  <a:srgbClr val="FFFFFF"/>
                </a:highlight>
              </a:rPr>
              <a:t>usernames and user data is embedded directly into the blockchain.</a:t>
            </a:r>
          </a:p>
          <a:p>
            <a:pPr indent="-228600" lvl="0" marL="457200" marR="0" rtl="0" algn="l">
              <a:spcBef>
                <a:spcPts val="0"/>
              </a:spcBef>
              <a:buChar char="-"/>
            </a:pPr>
            <a:r>
              <a:rPr lang="en"/>
              <a:t>Banquapp &gt; eliminate the poverty in the world &gt; creating an economic identity to the users (bitcoin).</a:t>
            </a:r>
          </a:p>
          <a:p>
            <a:pPr indent="-228600" lvl="0" marL="457200" marR="0" rtl="0" algn="l">
              <a:spcBef>
                <a:spcPts val="0"/>
              </a:spcBef>
              <a:buChar char="-"/>
            </a:pPr>
            <a:r>
              <a:rPr lang="en">
                <a:highlight>
                  <a:srgbClr val="FFFFFF"/>
                </a:highlight>
              </a:rPr>
              <a:t>ShoCard &gt; digital identity that protects consumer privacy and is as easy to understand and use as showing a driver’s license.</a:t>
            </a:r>
          </a:p>
          <a:p>
            <a:pPr indent="0" lvl="0" marL="0" marR="0" rtl="0" algn="l">
              <a:spcBef>
                <a:spcPts val="0"/>
              </a:spcBef>
              <a:buSzPct val="25000"/>
              <a:buFont typeface="Arial"/>
              <a:buNone/>
            </a:pPr>
            <a:r>
              <a:t/>
            </a:r>
            <a:endParaRPr/>
          </a:p>
          <a:p>
            <a:pPr indent="0" lvl="0" marL="0" marR="0" rtl="0" algn="l">
              <a:spcBef>
                <a:spcPts val="0"/>
              </a:spcBef>
              <a:buSzPct val="25000"/>
              <a:buFont typeface="Arial"/>
              <a:buNone/>
            </a:pPr>
            <a:r>
              <a:rPr b="1" lang="en"/>
              <a:t>Credential Certification</a:t>
            </a:r>
          </a:p>
          <a:p>
            <a:pPr indent="-228600" lvl="0" marL="457200" marR="0" rtl="0" algn="l">
              <a:spcBef>
                <a:spcPts val="0"/>
              </a:spcBef>
              <a:buChar char="-"/>
            </a:pPr>
            <a:r>
              <a:rPr lang="en"/>
              <a:t>MIT Media Lab &gt; certificates to their students (bitcoin)</a:t>
            </a:r>
          </a:p>
          <a:p>
            <a:pPr indent="-228600" lvl="0" marL="457200" marR="0" rtl="0" algn="l">
              <a:spcBef>
                <a:spcPts val="0"/>
              </a:spcBef>
              <a:buChar char="-"/>
            </a:pPr>
            <a:r>
              <a:rPr lang="en"/>
              <a:t>Sony Global Education (since Feb 16) &gt; </a:t>
            </a:r>
            <a:r>
              <a:rPr lang="en">
                <a:solidFill>
                  <a:srgbClr val="20242F"/>
                </a:solidFill>
              </a:rPr>
              <a:t> Open Sharing of Academic Proficiency and Progress Records.</a:t>
            </a:r>
          </a:p>
          <a:p>
            <a:pPr indent="-228600" lvl="0" marL="457200" marR="0" rtl="0" algn="l">
              <a:spcBef>
                <a:spcPts val="0"/>
              </a:spcBef>
              <a:buChar char="-"/>
            </a:pPr>
            <a:r>
              <a:rPr lang="en"/>
              <a:t>Holberton School </a:t>
            </a:r>
            <a:r>
              <a:rPr lang="en">
                <a:highlight>
                  <a:srgbClr val="FFFFFF"/>
                </a:highlight>
              </a:rPr>
              <a:t>(project-based alternative to college) &gt; User case:  paper + digital (Bitcoin)</a:t>
            </a:r>
          </a:p>
          <a:p>
            <a:pPr indent="0" lvl="0" marL="0" marR="0" rtl="0" algn="l">
              <a:spcBef>
                <a:spcPts val="0"/>
              </a:spcBef>
              <a:buSzPct val="25000"/>
              <a:buFont typeface="Arial"/>
              <a:buNone/>
            </a:pPr>
            <a:r>
              <a:t/>
            </a:r>
            <a:endParaRPr>
              <a:highlight>
                <a:srgbClr val="FFFFFF"/>
              </a:highlight>
            </a:endParaRPr>
          </a:p>
          <a:p>
            <a:pPr indent="0" lvl="0" marL="0" marR="0" rtl="0" algn="l">
              <a:spcBef>
                <a:spcPts val="0"/>
              </a:spcBef>
              <a:buSzPct val="25000"/>
              <a:buFont typeface="Arial"/>
              <a:buNone/>
            </a:pPr>
            <a:r>
              <a:rPr b="1" lang="en">
                <a:highlight>
                  <a:srgbClr val="FFFFFF"/>
                </a:highlight>
              </a:rPr>
              <a:t>Gaming</a:t>
            </a:r>
          </a:p>
          <a:p>
            <a:pPr indent="-228600" lvl="0" marL="457200" marR="0" rtl="0" algn="l">
              <a:spcBef>
                <a:spcPts val="0"/>
              </a:spcBef>
              <a:buChar char="-"/>
            </a:pPr>
            <a:r>
              <a:rPr lang="en">
                <a:highlight>
                  <a:srgbClr val="FFFFFF"/>
                </a:highlight>
              </a:rPr>
              <a:t>Spells of Genesis (own cryptocurrency called </a:t>
            </a:r>
            <a:r>
              <a:rPr lang="en">
                <a:solidFill>
                  <a:srgbClr val="428BCA"/>
                </a:solidFill>
                <a:hlinkClick r:id="rId2"/>
              </a:rPr>
              <a:t>BitCrystals</a:t>
            </a:r>
            <a:r>
              <a:rPr lang="en">
                <a:solidFill>
                  <a:srgbClr val="333333"/>
                </a:solidFill>
              </a:rPr>
              <a:t> (BCY)) &gt; use case: purchase game items or traded with other players.</a:t>
            </a:r>
          </a:p>
          <a:p>
            <a:pPr indent="-228600" lvl="0" marL="457200" marR="0" rtl="0" algn="l">
              <a:spcBef>
                <a:spcPts val="0"/>
              </a:spcBef>
              <a:buChar char="-"/>
            </a:pPr>
            <a:r>
              <a:rPr lang="en">
                <a:solidFill>
                  <a:srgbClr val="333333"/>
                </a:solidFill>
              </a:rPr>
              <a:t>AvatarTrader &gt; platform &gt; gamers &gt; exchange theirs avatars in a safer way.</a:t>
            </a:r>
          </a:p>
          <a:p>
            <a:pPr indent="-228600" lvl="0" marL="457200" marR="0" rtl="0" algn="l">
              <a:spcBef>
                <a:spcPts val="0"/>
              </a:spcBef>
              <a:buClr>
                <a:srgbClr val="333333"/>
              </a:buClr>
              <a:buChar char="-"/>
            </a:pPr>
            <a:r>
              <a:rPr lang="en">
                <a:solidFill>
                  <a:srgbClr val="333333"/>
                </a:solidFill>
              </a:rPr>
              <a:t>Ownage (Ethereum) &gt; Use Case: to distribute, collect and trade digital game content.</a:t>
            </a:r>
          </a:p>
          <a:p>
            <a:pPr indent="0" lvl="0" marL="0" marR="0" rtl="0" algn="l">
              <a:spcBef>
                <a:spcPts val="0"/>
              </a:spcBef>
              <a:buSzPct val="25000"/>
              <a:buFont typeface="Arial"/>
              <a:buNone/>
            </a:pPr>
            <a:r>
              <a:t/>
            </a:r>
            <a:endParaRPr>
              <a:solidFill>
                <a:srgbClr val="333333"/>
              </a:solidFill>
            </a:endParaRPr>
          </a:p>
          <a:p>
            <a:pPr indent="0" lvl="0" marL="0" marR="0" rtl="0" algn="l">
              <a:spcBef>
                <a:spcPts val="0"/>
              </a:spcBef>
              <a:buSzPct val="25000"/>
              <a:buFont typeface="Arial"/>
              <a:buNone/>
            </a:pPr>
            <a:r>
              <a:rPr lang="en">
                <a:solidFill>
                  <a:srgbClr val="333333"/>
                </a:solidFill>
              </a:rPr>
              <a:t>As you might imagine &gt; several others user cases &gt; not discovered yet.</a:t>
            </a:r>
          </a:p>
          <a:p>
            <a:pPr indent="0" lvl="0" marL="0" marR="0" rtl="0" algn="l">
              <a:spcBef>
                <a:spcPts val="0"/>
              </a:spcBef>
              <a:buSzPct val="25000"/>
              <a:buFont typeface="Arial"/>
              <a:buNone/>
            </a:pPr>
            <a:r>
              <a:rPr lang="en">
                <a:solidFill>
                  <a:srgbClr val="333333"/>
                </a:solidFill>
              </a:rPr>
              <a:t>Let´s take a look to what we are doing here at Globant...</a:t>
            </a:r>
          </a:p>
          <a:p>
            <a:pPr indent="0" lvl="0" marL="0" marR="0" rtl="0" algn="l">
              <a:spcBef>
                <a:spcPts val="0"/>
              </a:spcBef>
              <a:buSzPct val="25000"/>
              <a:buFont typeface="Arial"/>
              <a:buNone/>
            </a:pPr>
            <a:r>
              <a:t/>
            </a:r>
            <a:endParaRPr>
              <a:solidFill>
                <a:srgbClr val="333333"/>
              </a:solidFill>
            </a:endParaRPr>
          </a:p>
          <a:p>
            <a:pPr indent="0" lvl="0" marL="0" marR="0" rtl="0" algn="l">
              <a:spcBef>
                <a:spcPts val="0"/>
              </a:spcBef>
              <a:buSzPct val="25000"/>
              <a:buFont typeface="Arial"/>
              <a:buNone/>
            </a:pPr>
            <a:r>
              <a:t/>
            </a:r>
            <a:endParaRPr>
              <a:solidFill>
                <a:srgbClr val="333333"/>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37" name="Shape 1037"/>
        <p:cNvGrpSpPr/>
        <p:nvPr/>
      </p:nvGrpSpPr>
      <p:grpSpPr>
        <a:xfrm>
          <a:off x="0" y="0"/>
          <a:ext cx="0" cy="0"/>
          <a:chOff x="0" y="0"/>
          <a:chExt cx="0" cy="0"/>
        </a:xfrm>
      </p:grpSpPr>
      <p:sp>
        <p:nvSpPr>
          <p:cNvPr id="1038" name="Shape 10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39" name="Shape 1039"/>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b="1" lang="en"/>
              <a:t>Healthcare</a:t>
            </a:r>
          </a:p>
          <a:p>
            <a:pPr indent="-228600" lvl="0" marL="457200" rtl="0">
              <a:spcBef>
                <a:spcPts val="0"/>
              </a:spcBef>
              <a:buChar char="-"/>
            </a:pPr>
            <a:r>
              <a:rPr lang="en"/>
              <a:t>Tieron: platform for timestamp medical record on the blockchain. Developed an open standard (Chainpoint) for recording data in the blockchain and generating blockchain receipts. (contains all the information needed to verify the data without relying on a trusted third party). They partnered with Philips.</a:t>
            </a:r>
          </a:p>
          <a:p>
            <a:pPr indent="-228600" lvl="0" marL="457200" rtl="0">
              <a:spcBef>
                <a:spcPts val="0"/>
              </a:spcBef>
              <a:buChar char="-"/>
            </a:pPr>
            <a:r>
              <a:rPr lang="en"/>
              <a:t>Philips: (Philips Blockchain Lab) with Gem they seek to build out a private </a:t>
            </a:r>
            <a:r>
              <a:rPr lang="en" u="sng">
                <a:solidFill>
                  <a:schemeClr val="hlink"/>
                </a:solidFill>
                <a:hlinkClick r:id="rId2"/>
              </a:rPr>
              <a:t>Ethereum</a:t>
            </a:r>
            <a:r>
              <a:rPr lang="en"/>
              <a:t> blockchain for use in the development of enterprise healthcare applications.</a:t>
            </a:r>
          </a:p>
          <a:p>
            <a:pPr indent="0" lvl="0" marL="0" marR="0" rtl="0" algn="l">
              <a:spcBef>
                <a:spcPts val="0"/>
              </a:spcBef>
              <a:buSzPct val="25000"/>
              <a:buFont typeface="Arial"/>
              <a:buNone/>
            </a:pPr>
            <a:r>
              <a:t/>
            </a:r>
            <a:endParaRPr b="1"/>
          </a:p>
          <a:p>
            <a:pPr lvl="0" rtl="0">
              <a:spcBef>
                <a:spcPts val="0"/>
              </a:spcBef>
              <a:buSzPct val="25000"/>
              <a:buFont typeface="Arial"/>
              <a:buNone/>
            </a:pPr>
            <a:r>
              <a:rPr b="1" lang="en"/>
              <a:t>Insurance</a:t>
            </a:r>
          </a:p>
          <a:p>
            <a:pPr indent="-228600" lvl="0" marL="457200" rtl="0">
              <a:spcBef>
                <a:spcPts val="0"/>
              </a:spcBef>
              <a:buChar char="-"/>
            </a:pPr>
            <a:r>
              <a:rPr lang="en"/>
              <a:t>PwC: to launch a research project that will investigate the potential of blockchain tech in the wholesale insurance industry through a survey and proof-of-concept prototype. The study, involving a global survey of the industry, will aim to identify "priority business use cases" and develop a roadmap for future blockchain developments, according to the statement. Both the study and the proof-of-concept are expected to be completed in July. (Source:http://www.coindesk.com/pwc-investigate-blockchains-potential-wholesale-insurance/)</a:t>
            </a:r>
          </a:p>
          <a:p>
            <a:pPr indent="0" lvl="0" marL="0" marR="0" rtl="0" algn="l">
              <a:spcBef>
                <a:spcPts val="0"/>
              </a:spcBef>
              <a:buSzPct val="25000"/>
              <a:buFont typeface="Arial"/>
              <a:buNone/>
            </a:pPr>
            <a:r>
              <a:t/>
            </a:r>
            <a:endParaRPr b="1"/>
          </a:p>
          <a:p>
            <a:pPr indent="0" lvl="0" marL="0" marR="0" rtl="0" algn="l">
              <a:spcBef>
                <a:spcPts val="0"/>
              </a:spcBef>
              <a:buSzPct val="25000"/>
              <a:buFont typeface="Arial"/>
              <a:buNone/>
            </a:pPr>
            <a:r>
              <a:rPr b="1" lang="en"/>
              <a:t>Media / Marketing</a:t>
            </a:r>
          </a:p>
          <a:p>
            <a:pPr indent="-228600" lvl="0" marL="457200" rtl="0">
              <a:spcBef>
                <a:spcPts val="0"/>
              </a:spcBef>
              <a:buChar char="-"/>
            </a:pPr>
            <a:r>
              <a:rPr lang="en"/>
              <a:t>Copyrights:</a:t>
            </a:r>
          </a:p>
          <a:p>
            <a:pPr indent="-228600" lvl="2" marL="1371600" rtl="0">
              <a:spcBef>
                <a:spcPts val="0"/>
              </a:spcBef>
              <a:buChar char="-"/>
            </a:pPr>
            <a:r>
              <a:rPr lang="en"/>
              <a:t> monegraph: platform for register and selling digital content rights (Sales processed through our platform fee: $0.60 + 9.5% of the sale amount. Includes stripes ang blockchain process). Based on Bitcoin</a:t>
            </a:r>
          </a:p>
          <a:p>
            <a:pPr indent="-228600" lvl="2" marL="1371600" rtl="0">
              <a:spcBef>
                <a:spcPts val="0"/>
              </a:spcBef>
              <a:buChar char="-"/>
            </a:pPr>
            <a:r>
              <a:rPr lang="en"/>
              <a:t>Ascribe: </a:t>
            </a:r>
          </a:p>
          <a:p>
            <a:pPr indent="-228600" lvl="0" marL="457200" rtl="0">
              <a:spcBef>
                <a:spcPts val="0"/>
              </a:spcBef>
              <a:buChar char="-"/>
            </a:pPr>
            <a:r>
              <a:rPr lang="en"/>
              <a:t>Payments:  </a:t>
            </a:r>
          </a:p>
          <a:p>
            <a:pPr indent="-228600" lvl="2" marL="1371600" rtl="0">
              <a:spcBef>
                <a:spcPts val="0"/>
              </a:spcBef>
              <a:buChar char="-"/>
            </a:pPr>
            <a:r>
              <a:rPr lang="en"/>
              <a:t>UJO Music (open source platform - from UK - Uses Ethereum platform to create payments accordingly with a smart contract) + </a:t>
            </a:r>
          </a:p>
          <a:p>
            <a:pPr indent="-228600" lvl="2" marL="1371600" rtl="0">
              <a:spcBef>
                <a:spcPts val="0"/>
              </a:spcBef>
              <a:buChar char="-"/>
            </a:pPr>
            <a:r>
              <a:rPr lang="en"/>
              <a:t>Payment channel: (money as a liquid)</a:t>
            </a:r>
          </a:p>
          <a:p>
            <a:pPr lvl="0" marR="0" rtl="0" algn="l">
              <a:spcBef>
                <a:spcPts val="0"/>
              </a:spcBef>
              <a:buNone/>
            </a:pPr>
            <a:r>
              <a:rPr lang="en">
                <a:highlight>
                  <a:srgbClr val="FFFFFF"/>
                </a:highlight>
              </a:rPr>
              <a:t>More information about music &gt;&gt; </a:t>
            </a:r>
            <a:r>
              <a:rPr lang="en" u="sng">
                <a:solidFill>
                  <a:schemeClr val="hlink"/>
                </a:solidFill>
                <a:highlight>
                  <a:srgbClr val="FFFFFF"/>
                </a:highlight>
                <a:hlinkClick r:id="rId3"/>
              </a:rPr>
              <a:t>https://bitcoinmagazine.com/articles/three-startups-trying-to-transform-the-music-industry-using-the-blockchain-1447444594</a:t>
            </a:r>
          </a:p>
          <a:p>
            <a:pPr lvl="0" marR="0" rtl="0" algn="l">
              <a:spcBef>
                <a:spcPts val="0"/>
              </a:spcBef>
              <a:buNone/>
            </a:pPr>
            <a:r>
              <a:t/>
            </a:r>
            <a:endParaRPr>
              <a:highlight>
                <a:srgbClr val="FFFFFF"/>
              </a:highlight>
            </a:endParaRPr>
          </a:p>
          <a:p>
            <a:pPr lvl="0" rtl="0">
              <a:spcBef>
                <a:spcPts val="0"/>
              </a:spcBef>
              <a:buNone/>
            </a:pPr>
            <a:r>
              <a:rPr b="1" lang="en"/>
              <a:t>Governance</a:t>
            </a:r>
          </a:p>
          <a:p>
            <a:pPr indent="-228600" lvl="0" marL="457200" rtl="0">
              <a:spcBef>
                <a:spcPts val="0"/>
              </a:spcBef>
              <a:buChar char="-"/>
            </a:pPr>
            <a:r>
              <a:rPr lang="en"/>
              <a:t>Votation:  &gt;&gt;&gt; Tezos</a:t>
            </a:r>
          </a:p>
          <a:p>
            <a:pPr indent="-228600" lvl="0" marL="457200" rtl="0">
              <a:spcBef>
                <a:spcPts val="0"/>
              </a:spcBef>
              <a:buChar char="-"/>
            </a:pPr>
            <a:r>
              <a:rPr lang="en"/>
              <a:t>DAO: (Descentralized Autonomus Organization = Is a type of Descentralized Application which incentivises its user to engage in activity which furthers its agreed business objectives by enabling them to work together without requirem them to trust each other. Source: https://www.youtube.com/watch?v=cYwaGQg1mYY)</a:t>
            </a:r>
          </a:p>
          <a:p>
            <a:pPr indent="-228600" lvl="2" marL="1371600" rtl="0">
              <a:spcBef>
                <a:spcPts val="0"/>
              </a:spcBef>
              <a:buChar char="-"/>
            </a:pPr>
            <a:r>
              <a:rPr lang="en"/>
              <a:t>Colony is a platforms that allows anyone to create a DAO.</a:t>
            </a:r>
          </a:p>
          <a:p>
            <a:pPr lvl="0" marR="0" rtl="0" algn="l">
              <a:spcBef>
                <a:spcPts val="0"/>
              </a:spcBef>
              <a:buNone/>
            </a:pPr>
            <a:r>
              <a:t/>
            </a:r>
            <a:endParaRPr>
              <a:highlight>
                <a:srgbClr val="FFFFFF"/>
              </a:highlight>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61" name="Shape 1061"/>
        <p:cNvGrpSpPr/>
        <p:nvPr/>
      </p:nvGrpSpPr>
      <p:grpSpPr>
        <a:xfrm>
          <a:off x="0" y="0"/>
          <a:ext cx="0" cy="0"/>
          <a:chOff x="0" y="0"/>
          <a:chExt cx="0" cy="0"/>
        </a:xfrm>
      </p:grpSpPr>
      <p:sp>
        <p:nvSpPr>
          <p:cNvPr id="1062" name="Shape 10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63" name="Shape 106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lang="en"/>
              <a:t>Healthcare: also consider “privacy”.</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01" name="Shape 1101"/>
        <p:cNvGrpSpPr/>
        <p:nvPr/>
      </p:nvGrpSpPr>
      <p:grpSpPr>
        <a:xfrm>
          <a:off x="0" y="0"/>
          <a:ext cx="0" cy="0"/>
          <a:chOff x="0" y="0"/>
          <a:chExt cx="0" cy="0"/>
        </a:xfrm>
      </p:grpSpPr>
      <p:sp>
        <p:nvSpPr>
          <p:cNvPr id="1102" name="Shape 1102"/>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Font typeface="Arial"/>
              <a:buNone/>
            </a:pPr>
            <a:r>
              <a:t/>
            </a:r>
            <a:endParaRPr b="0" i="0" sz="1100" u="none" cap="none" strike="noStrike"/>
          </a:p>
        </p:txBody>
      </p:sp>
      <p:sp>
        <p:nvSpPr>
          <p:cNvPr id="1103" name="Shape 1103"/>
          <p:cNvSpPr/>
          <p:nvPr>
            <p:ph idx="2" type="sldImg"/>
          </p:nvPr>
        </p:nvSpPr>
        <p:spPr>
          <a:xfrm>
            <a:off x="1143219"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07" name="Shape 1107"/>
        <p:cNvGrpSpPr/>
        <p:nvPr/>
      </p:nvGrpSpPr>
      <p:grpSpPr>
        <a:xfrm>
          <a:off x="0" y="0"/>
          <a:ext cx="0" cy="0"/>
          <a:chOff x="0" y="0"/>
          <a:chExt cx="0" cy="0"/>
        </a:xfrm>
      </p:grpSpPr>
      <p:sp>
        <p:nvSpPr>
          <p:cNvPr id="1108" name="Shape 1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9" name="Shape 11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41" name="Shape 1141"/>
        <p:cNvGrpSpPr/>
        <p:nvPr/>
      </p:nvGrpSpPr>
      <p:grpSpPr>
        <a:xfrm>
          <a:off x="0" y="0"/>
          <a:ext cx="0" cy="0"/>
          <a:chOff x="0" y="0"/>
          <a:chExt cx="0" cy="0"/>
        </a:xfrm>
      </p:grpSpPr>
      <p:sp>
        <p:nvSpPr>
          <p:cNvPr id="1142" name="Shape 1142"/>
          <p:cNvSpPr txBox="1"/>
          <p:nvPr>
            <p:ph idx="1" type="body"/>
          </p:nvPr>
        </p:nvSpPr>
        <p:spPr>
          <a:xfrm>
            <a:off x="685800" y="4343400"/>
            <a:ext cx="5486400" cy="4114800"/>
          </a:xfrm>
          <a:prstGeom prst="rect">
            <a:avLst/>
          </a:prstGeom>
          <a:noFill/>
          <a:ln>
            <a:noFill/>
          </a:ln>
        </p:spPr>
        <p:txBody>
          <a:bodyPr anchorCtr="0" anchor="ctr" bIns="91400" lIns="91400" rIns="91400" tIns="91400">
            <a:noAutofit/>
          </a:bodyPr>
          <a:lstStyle/>
          <a:p>
            <a:pPr indent="0" lvl="0" marL="0" marR="0" rtl="0" algn="l">
              <a:lnSpc>
                <a:spcPct val="115000"/>
              </a:lnSpc>
              <a:spcBef>
                <a:spcPts val="0"/>
              </a:spcBef>
              <a:spcAft>
                <a:spcPts val="0"/>
              </a:spcAft>
              <a:buClr>
                <a:schemeClr val="dk1"/>
              </a:buClr>
              <a:buSzPct val="25000"/>
              <a:buFont typeface="Arial"/>
              <a:buNone/>
            </a:pPr>
            <a:r>
              <a:rPr lang="en" sz="1200">
                <a:solidFill>
                  <a:schemeClr val="dk1"/>
                </a:solidFill>
              </a:rPr>
              <a:t>Present confidence:</a:t>
            </a:r>
          </a:p>
          <a:p>
            <a:pPr indent="-304800" lvl="0" marL="457200" marR="0" rtl="0" algn="l">
              <a:lnSpc>
                <a:spcPct val="115000"/>
              </a:lnSpc>
              <a:spcBef>
                <a:spcPts val="0"/>
              </a:spcBef>
              <a:spcAft>
                <a:spcPts val="0"/>
              </a:spcAft>
              <a:buClr>
                <a:schemeClr val="dk1"/>
              </a:buClr>
              <a:buSzPct val="100000"/>
              <a:buAutoNum type="arabicParenR"/>
            </a:pPr>
            <a:r>
              <a:rPr lang="en" sz="1200">
                <a:solidFill>
                  <a:schemeClr val="dk1"/>
                </a:solidFill>
              </a:rPr>
              <a:t>Show our Experience and Capacity.</a:t>
            </a:r>
          </a:p>
          <a:p>
            <a:pPr indent="-304800" lvl="0" marL="457200" marR="0" rtl="0" algn="l">
              <a:lnSpc>
                <a:spcPct val="115000"/>
              </a:lnSpc>
              <a:spcBef>
                <a:spcPts val="0"/>
              </a:spcBef>
              <a:spcAft>
                <a:spcPts val="0"/>
              </a:spcAft>
              <a:buClr>
                <a:schemeClr val="dk1"/>
              </a:buClr>
              <a:buSzPct val="100000"/>
              <a:buAutoNum type="arabicParenR"/>
            </a:pPr>
            <a:r>
              <a:rPr lang="en" sz="1200">
                <a:solidFill>
                  <a:schemeClr val="dk1"/>
                </a:solidFill>
              </a:rPr>
              <a:t>What do we see happening on the industry.</a:t>
            </a:r>
          </a:p>
          <a:p>
            <a:pPr lvl="0" marR="0" rtl="0" algn="l">
              <a:lnSpc>
                <a:spcPct val="115000"/>
              </a:lnSpc>
              <a:spcBef>
                <a:spcPts val="0"/>
              </a:spcBef>
              <a:spcAft>
                <a:spcPts val="0"/>
              </a:spcAft>
              <a:buNone/>
            </a:pPr>
            <a:r>
              <a:t/>
            </a:r>
            <a:endParaRPr sz="1200">
              <a:solidFill>
                <a:schemeClr val="dk1"/>
              </a:solidFill>
            </a:endParaRPr>
          </a:p>
        </p:txBody>
      </p:sp>
      <p:sp>
        <p:nvSpPr>
          <p:cNvPr id="1143" name="Shape 114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63" name="Shape 1163"/>
        <p:cNvGrpSpPr/>
        <p:nvPr/>
      </p:nvGrpSpPr>
      <p:grpSpPr>
        <a:xfrm>
          <a:off x="0" y="0"/>
          <a:ext cx="0" cy="0"/>
          <a:chOff x="0" y="0"/>
          <a:chExt cx="0" cy="0"/>
        </a:xfrm>
      </p:grpSpPr>
      <p:sp>
        <p:nvSpPr>
          <p:cNvPr id="1164" name="Shape 11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5" name="Shape 1165"/>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6" name="Shape 1176"/>
        <p:cNvGrpSpPr/>
        <p:nvPr/>
      </p:nvGrpSpPr>
      <p:grpSpPr>
        <a:xfrm>
          <a:off x="0" y="0"/>
          <a:ext cx="0" cy="0"/>
          <a:chOff x="0" y="0"/>
          <a:chExt cx="0" cy="0"/>
        </a:xfrm>
      </p:grpSpPr>
      <p:sp>
        <p:nvSpPr>
          <p:cNvPr id="1177" name="Shape 11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8" name="Shape 1178"/>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42" name="Shape 542"/>
        <p:cNvGrpSpPr/>
        <p:nvPr/>
      </p:nvGrpSpPr>
      <p:grpSpPr>
        <a:xfrm>
          <a:off x="0" y="0"/>
          <a:ext cx="0" cy="0"/>
          <a:chOff x="0" y="0"/>
          <a:chExt cx="0" cy="0"/>
        </a:xfrm>
      </p:grpSpPr>
      <p:sp>
        <p:nvSpPr>
          <p:cNvPr id="543" name="Shape 5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44" name="Shape 54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7" name="Shape 1187"/>
        <p:cNvGrpSpPr/>
        <p:nvPr/>
      </p:nvGrpSpPr>
      <p:grpSpPr>
        <a:xfrm>
          <a:off x="0" y="0"/>
          <a:ext cx="0" cy="0"/>
          <a:chOff x="0" y="0"/>
          <a:chExt cx="0" cy="0"/>
        </a:xfrm>
      </p:grpSpPr>
      <p:sp>
        <p:nvSpPr>
          <p:cNvPr id="1188" name="Shape 118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189" name="Shape 1189"/>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Font typeface="Arial"/>
              <a:buNone/>
            </a:pPr>
            <a:r>
              <a:t/>
            </a:r>
            <a:endParaRPr b="0" i="0" sz="1100" u="none" cap="none" strike="noStrike"/>
          </a:p>
        </p:txBody>
      </p:sp>
      <p:sp>
        <p:nvSpPr>
          <p:cNvPr id="1190" name="Shape 1190"/>
          <p:cNvSpPr txBox="1"/>
          <p:nvPr>
            <p:ph idx="12" type="sldNum"/>
          </p:nvPr>
        </p:nvSpPr>
        <p:spPr>
          <a:xfrm>
            <a:off x="3884612" y="8685213"/>
            <a:ext cx="2971799" cy="4572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2" marL="9144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3" marL="13716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4" marL="18288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5" marL="22860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6" marL="27432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7" marL="32004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8" marL="36576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5" name="Shape 1265"/>
        <p:cNvGrpSpPr/>
        <p:nvPr/>
      </p:nvGrpSpPr>
      <p:grpSpPr>
        <a:xfrm>
          <a:off x="0" y="0"/>
          <a:ext cx="0" cy="0"/>
          <a:chOff x="0" y="0"/>
          <a:chExt cx="0" cy="0"/>
        </a:xfrm>
      </p:grpSpPr>
      <p:sp>
        <p:nvSpPr>
          <p:cNvPr id="1266" name="Shape 126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267" name="Shape 126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lang="en"/>
              <a:t>Problem &gt; Understand &gt; check if blockchain technology is required</a:t>
            </a:r>
          </a:p>
          <a:p>
            <a:pPr indent="0" lvl="0" marL="0" marR="0" rtl="0" algn="l">
              <a:spcBef>
                <a:spcPts val="0"/>
              </a:spcBef>
              <a:buSzPct val="25000"/>
              <a:buFont typeface="Arial"/>
              <a:buNone/>
            </a:pPr>
            <a:r>
              <a:rPr lang="en"/>
              <a:t>Technology &gt; Which blockchain technology is the best option?</a:t>
            </a:r>
          </a:p>
          <a:p>
            <a:pPr indent="0" lvl="0" marL="0" marR="0" rtl="0" algn="l">
              <a:spcBef>
                <a:spcPts val="0"/>
              </a:spcBef>
              <a:buSzPct val="25000"/>
              <a:buFont typeface="Arial"/>
              <a:buNone/>
            </a:pPr>
            <a:r>
              <a:rPr lang="en"/>
              <a:t>Expectations &gt; Agree &gt; Objectives and deliverables</a:t>
            </a:r>
          </a:p>
          <a:p>
            <a:pPr indent="0" lvl="0" marL="0" marR="0" rtl="0" algn="l">
              <a:spcBef>
                <a:spcPts val="0"/>
              </a:spcBef>
              <a:buSzPct val="25000"/>
              <a:buFont typeface="Arial"/>
              <a:buNone/>
            </a:pPr>
            <a:r>
              <a:rPr lang="en"/>
              <a:t>Development &gt; Agile Pod Methodology</a:t>
            </a:r>
          </a:p>
          <a:p>
            <a:pPr indent="0" lvl="0" marL="0" marR="0" rtl="0" algn="l">
              <a:spcBef>
                <a:spcPts val="0"/>
              </a:spcBef>
              <a:buSzPct val="25000"/>
              <a:buFont typeface="Arial"/>
              <a:buNone/>
            </a:pPr>
            <a:r>
              <a:rPr lang="en"/>
              <a:t>Delivery &gt; On time + minimum documentation</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96" name="Shape 1296"/>
        <p:cNvGrpSpPr/>
        <p:nvPr/>
      </p:nvGrpSpPr>
      <p:grpSpPr>
        <a:xfrm>
          <a:off x="0" y="0"/>
          <a:ext cx="0" cy="0"/>
          <a:chOff x="0" y="0"/>
          <a:chExt cx="0" cy="0"/>
        </a:xfrm>
      </p:grpSpPr>
      <p:sp>
        <p:nvSpPr>
          <p:cNvPr id="1297" name="Shape 12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298" name="Shape 1298"/>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08" name="Shape 1308"/>
        <p:cNvGrpSpPr/>
        <p:nvPr/>
      </p:nvGrpSpPr>
      <p:grpSpPr>
        <a:xfrm>
          <a:off x="0" y="0"/>
          <a:ext cx="0" cy="0"/>
          <a:chOff x="0" y="0"/>
          <a:chExt cx="0" cy="0"/>
        </a:xfrm>
      </p:grpSpPr>
      <p:sp>
        <p:nvSpPr>
          <p:cNvPr id="1309" name="Shape 13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10" name="Shape 1310"/>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lang="en"/>
              <a:t>Please, If you have any question remember to send them over the webex chat.</a:t>
            </a:r>
          </a:p>
          <a:p>
            <a:pPr indent="0" lvl="0" marL="0" marR="0" rtl="0" algn="l">
              <a:spcBef>
                <a:spcPts val="0"/>
              </a:spcBef>
              <a:buSzPct val="25000"/>
              <a:buFont typeface="Arial"/>
              <a:buNone/>
            </a:pPr>
            <a:r>
              <a:rPr lang="en"/>
              <a:t>Next, We´ll talk about the different blockchains on the market, will talk about the applications and will about about what we are doing here at Globant.</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6" name="Shape 1316"/>
        <p:cNvGrpSpPr/>
        <p:nvPr/>
      </p:nvGrpSpPr>
      <p:grpSpPr>
        <a:xfrm>
          <a:off x="0" y="0"/>
          <a:ext cx="0" cy="0"/>
          <a:chOff x="0" y="0"/>
          <a:chExt cx="0" cy="0"/>
        </a:xfrm>
      </p:grpSpPr>
      <p:sp>
        <p:nvSpPr>
          <p:cNvPr id="1317" name="Shape 13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18" name="Shape 1318"/>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lang="en"/>
              <a:t>Please, If you have any question remember to send them over the webex chat.</a:t>
            </a:r>
          </a:p>
          <a:p>
            <a:pPr indent="0" lvl="0" marL="0" marR="0" rtl="0" algn="l">
              <a:spcBef>
                <a:spcPts val="0"/>
              </a:spcBef>
              <a:buSzPct val="25000"/>
              <a:buFont typeface="Arial"/>
              <a:buNone/>
            </a:pPr>
            <a:r>
              <a:rPr lang="en"/>
              <a:t>Next, We´ll talk about the different blockchains on the market, will talk about the applications and will about about what we are doing here at Globant.</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24" name="Shape 1324"/>
        <p:cNvGrpSpPr/>
        <p:nvPr/>
      </p:nvGrpSpPr>
      <p:grpSpPr>
        <a:xfrm>
          <a:off x="0" y="0"/>
          <a:ext cx="0" cy="0"/>
          <a:chOff x="0" y="0"/>
          <a:chExt cx="0" cy="0"/>
        </a:xfrm>
      </p:grpSpPr>
      <p:sp>
        <p:nvSpPr>
          <p:cNvPr id="1325" name="Shape 13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26" name="Shape 1326"/>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lang="en"/>
              <a:t>Please, If you have any question remember to send them over the webex chat.</a:t>
            </a:r>
          </a:p>
          <a:p>
            <a:pPr indent="0" lvl="0" marL="0" marR="0" rtl="0" algn="l">
              <a:spcBef>
                <a:spcPts val="0"/>
              </a:spcBef>
              <a:buSzPct val="25000"/>
              <a:buFont typeface="Arial"/>
              <a:buNone/>
            </a:pPr>
            <a:r>
              <a:rPr lang="en"/>
              <a:t>Next, We´ll talk about the different blockchains on the market, will talk about the applications and will about about what we are doing here at Globant.</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30" name="Shape 1330"/>
        <p:cNvGrpSpPr/>
        <p:nvPr/>
      </p:nvGrpSpPr>
      <p:grpSpPr>
        <a:xfrm>
          <a:off x="0" y="0"/>
          <a:ext cx="0" cy="0"/>
          <a:chOff x="0" y="0"/>
          <a:chExt cx="0" cy="0"/>
        </a:xfrm>
      </p:grpSpPr>
      <p:sp>
        <p:nvSpPr>
          <p:cNvPr id="1331" name="Shape 13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32" name="Shape 1332"/>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36" name="Shape 1336"/>
        <p:cNvGrpSpPr/>
        <p:nvPr/>
      </p:nvGrpSpPr>
      <p:grpSpPr>
        <a:xfrm>
          <a:off x="0" y="0"/>
          <a:ext cx="0" cy="0"/>
          <a:chOff x="0" y="0"/>
          <a:chExt cx="0" cy="0"/>
        </a:xfrm>
      </p:grpSpPr>
      <p:sp>
        <p:nvSpPr>
          <p:cNvPr id="1337" name="Shape 133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a:noFill/>
          </a:ln>
        </p:spPr>
      </p:sp>
      <p:sp>
        <p:nvSpPr>
          <p:cNvPr id="1338" name="Shape 1338"/>
          <p:cNvSpPr txBox="1"/>
          <p:nvPr>
            <p:ph idx="1" type="body"/>
          </p:nvPr>
        </p:nvSpPr>
        <p:spPr>
          <a:xfrm>
            <a:off x="914400" y="4343400"/>
            <a:ext cx="5029200"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Font typeface="Arial"/>
              <a:buNone/>
            </a:pPr>
            <a:r>
              <a:rPr b="0" i="0" lang="en" sz="1800" u="none" cap="none" strike="noStrike"/>
              <a:t>SHA 256: proceso unívoco</a:t>
            </a:r>
          </a:p>
          <a:p>
            <a:pPr indent="0" lvl="0" marL="0" marR="0" rtl="0" algn="l">
              <a:spcBef>
                <a:spcPts val="0"/>
              </a:spcBef>
              <a:buSzPct val="25000"/>
              <a:buFont typeface="Arial"/>
              <a:buNone/>
            </a:pPr>
            <a:r>
              <a:rPr b="0" i="0" lang="en" sz="1800" u="none" cap="none" strike="noStrike"/>
              <a:t>Curvas Elípticas: Permite obtener 2 números relacionados entre sí.</a:t>
            </a:r>
          </a:p>
          <a:p>
            <a:pPr indent="0" lvl="0" marL="0" marR="0" rtl="0" algn="l">
              <a:spcBef>
                <a:spcPts val="0"/>
              </a:spcBef>
              <a:buSzPct val="25000"/>
              <a:buFont typeface="Arial"/>
              <a:buNone/>
            </a:pPr>
            <a:r>
              <a:rPr b="0" i="0" lang="en" sz="1800" u="none" cap="none" strike="noStrike"/>
              <a:t>Proof-of-work: Técnica para evitar Spam (Ataques DOS – Denial Of Service) y de esa forma forzar al sistema </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9" name="Shape 1349"/>
        <p:cNvGrpSpPr/>
        <p:nvPr/>
      </p:nvGrpSpPr>
      <p:grpSpPr>
        <a:xfrm>
          <a:off x="0" y="0"/>
          <a:ext cx="0" cy="0"/>
          <a:chOff x="0" y="0"/>
          <a:chExt cx="0" cy="0"/>
        </a:xfrm>
      </p:grpSpPr>
      <p:sp>
        <p:nvSpPr>
          <p:cNvPr id="1350" name="Shape 13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51" name="Shape 1351"/>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lang="en"/>
              <a:t>Healthcare: also consider “privacy”.</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88" name="Shape 1388"/>
        <p:cNvGrpSpPr/>
        <p:nvPr/>
      </p:nvGrpSpPr>
      <p:grpSpPr>
        <a:xfrm>
          <a:off x="0" y="0"/>
          <a:ext cx="0" cy="0"/>
          <a:chOff x="0" y="0"/>
          <a:chExt cx="0" cy="0"/>
        </a:xfrm>
      </p:grpSpPr>
      <p:sp>
        <p:nvSpPr>
          <p:cNvPr id="1389" name="Shape 13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90" name="Shape 1390"/>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rPr lang="en"/>
              <a:t>Before going into detail about each of the applications, this is a simplified overview of what I call the Blockchain Race.</a:t>
            </a:r>
          </a:p>
          <a:p>
            <a:pPr indent="0" lvl="0" marL="0" marR="0" rtl="0" algn="l">
              <a:spcBef>
                <a:spcPts val="0"/>
              </a:spcBef>
              <a:buSzPct val="25000"/>
              <a:buFont typeface="Arial"/>
              <a:buNone/>
            </a:pPr>
            <a:r>
              <a:rPr lang="en"/>
              <a:t>Leading the Race we have the Finance industry, later we´ll talk about why this is happening, then we have a batch of other industries….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48" name="Shape 548"/>
        <p:cNvGrpSpPr/>
        <p:nvPr/>
      </p:nvGrpSpPr>
      <p:grpSpPr>
        <a:xfrm>
          <a:off x="0" y="0"/>
          <a:ext cx="0" cy="0"/>
          <a:chOff x="0" y="0"/>
          <a:chExt cx="0" cy="0"/>
        </a:xfrm>
      </p:grpSpPr>
      <p:sp>
        <p:nvSpPr>
          <p:cNvPr id="549" name="Shape 5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0" name="Shape 55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03" name="Shape 1403"/>
        <p:cNvGrpSpPr/>
        <p:nvPr/>
      </p:nvGrpSpPr>
      <p:grpSpPr>
        <a:xfrm>
          <a:off x="0" y="0"/>
          <a:ext cx="0" cy="0"/>
          <a:chOff x="0" y="0"/>
          <a:chExt cx="0" cy="0"/>
        </a:xfrm>
      </p:grpSpPr>
      <p:sp>
        <p:nvSpPr>
          <p:cNvPr id="1404" name="Shape 140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a:noFill/>
          </a:ln>
        </p:spPr>
      </p:sp>
      <p:sp>
        <p:nvSpPr>
          <p:cNvPr id="1405" name="Shape 1405"/>
          <p:cNvSpPr txBox="1"/>
          <p:nvPr>
            <p:ph idx="1" type="body"/>
          </p:nvPr>
        </p:nvSpPr>
        <p:spPr>
          <a:xfrm>
            <a:off x="914400" y="4343400"/>
            <a:ext cx="5029200"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Font typeface="Arial"/>
              <a:buNone/>
            </a:pPr>
            <a:r>
              <a:rPr b="0" i="0" lang="en" sz="1800" u="none" cap="none" strike="noStrike"/>
              <a:t>NOTAS:</a:t>
            </a:r>
          </a:p>
          <a:p>
            <a:pPr indent="0" lvl="0" marL="0" marR="0" rtl="0" algn="l">
              <a:spcBef>
                <a:spcPts val="0"/>
              </a:spcBef>
              <a:buSzPct val="100000"/>
              <a:buFont typeface="Arial"/>
              <a:buChar char="-"/>
            </a:pPr>
            <a:r>
              <a:rPr b="0" i="0" lang="en" sz="1800" u="none" cap="none" strike="noStrike"/>
              <a:t>Hash es de tamaño fijo.</a:t>
            </a:r>
          </a:p>
          <a:p>
            <a:pPr indent="0" lvl="0" marL="0" marR="0" rtl="0" algn="l">
              <a:spcBef>
                <a:spcPts val="0"/>
              </a:spcBef>
              <a:buSzPct val="100000"/>
              <a:buFont typeface="Arial"/>
              <a:buChar char="-"/>
            </a:pPr>
            <a:r>
              <a:rPr b="0" i="0" lang="en" sz="1800" u="none" cap="none" strike="noStrike"/>
              <a:t>Univoco. Es como si fuese una HUELLA. No se puede volver a atrás.</a:t>
            </a:r>
          </a:p>
          <a:p>
            <a:pPr indent="0" lvl="0" marL="0" marR="0" rtl="0" algn="l">
              <a:spcBef>
                <a:spcPts val="0"/>
              </a:spcBef>
              <a:buSzPct val="100000"/>
              <a:buFont typeface="Arial"/>
              <a:buChar char="-"/>
            </a:pPr>
            <a:r>
              <a:rPr b="0" i="0" lang="en" sz="1800" u="none" cap="none" strike="noStrike"/>
              <a:t>256 bits de información.</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34" name="Shape 1434"/>
        <p:cNvGrpSpPr/>
        <p:nvPr/>
      </p:nvGrpSpPr>
      <p:grpSpPr>
        <a:xfrm>
          <a:off x="0" y="0"/>
          <a:ext cx="0" cy="0"/>
          <a:chOff x="0" y="0"/>
          <a:chExt cx="0" cy="0"/>
        </a:xfrm>
      </p:grpSpPr>
      <p:sp>
        <p:nvSpPr>
          <p:cNvPr id="1435" name="Shape 1435"/>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436" name="Shape 143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89" name="Shape 1489"/>
        <p:cNvGrpSpPr/>
        <p:nvPr/>
      </p:nvGrpSpPr>
      <p:grpSpPr>
        <a:xfrm>
          <a:off x="0" y="0"/>
          <a:ext cx="0" cy="0"/>
          <a:chOff x="0" y="0"/>
          <a:chExt cx="0" cy="0"/>
        </a:xfrm>
      </p:grpSpPr>
      <p:sp>
        <p:nvSpPr>
          <p:cNvPr id="1490" name="Shape 149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a:noFill/>
          </a:ln>
        </p:spPr>
      </p:sp>
      <p:sp>
        <p:nvSpPr>
          <p:cNvPr id="1491" name="Shape 1491"/>
          <p:cNvSpPr txBox="1"/>
          <p:nvPr>
            <p:ph idx="1" type="body"/>
          </p:nvPr>
        </p:nvSpPr>
        <p:spPr>
          <a:xfrm>
            <a:off x="914400" y="4343400"/>
            <a:ext cx="5029200"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Font typeface="Arial"/>
              <a:buNone/>
            </a:pPr>
            <a:r>
              <a:rPr b="0" i="0" lang="en" sz="1800" u="none" cap="none" strike="noStrike"/>
              <a:t>Analogía con el sudoku. Dificil de completa pero fácil de verificar.</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22" name="Shape 1522"/>
        <p:cNvGrpSpPr/>
        <p:nvPr/>
      </p:nvGrpSpPr>
      <p:grpSpPr>
        <a:xfrm>
          <a:off x="0" y="0"/>
          <a:ext cx="0" cy="0"/>
          <a:chOff x="0" y="0"/>
          <a:chExt cx="0" cy="0"/>
        </a:xfrm>
      </p:grpSpPr>
      <p:sp>
        <p:nvSpPr>
          <p:cNvPr id="1523" name="Shape 15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4" name="Shape 1524"/>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Proof of Work</a:t>
            </a:r>
          </a:p>
          <a:p>
            <a:pPr lvl="0" rtl="0">
              <a:spcBef>
                <a:spcPts val="0"/>
              </a:spcBef>
              <a:buNone/>
            </a:pPr>
            <a:r>
              <a:t/>
            </a:r>
            <a:endParaRPr/>
          </a:p>
          <a:p>
            <a:pPr lvl="0" rtl="0">
              <a:spcBef>
                <a:spcPts val="0"/>
              </a:spcBef>
              <a:buNone/>
            </a:pPr>
            <a:r>
              <a:rPr lang="en"/>
              <a:t>Proof of Stake:</a:t>
            </a:r>
          </a:p>
          <a:p>
            <a:pPr lvl="0" rtl="0">
              <a:spcBef>
                <a:spcPts val="0"/>
              </a:spcBef>
              <a:buNone/>
            </a:pPr>
            <a:r>
              <a:rPr lang="en"/>
              <a:t>Proof-of-stake asks users to prove ownership of a certain amount of currency (their "stake" in the currency). </a:t>
            </a:r>
            <a:r>
              <a:rPr lang="en" sz="1050">
                <a:solidFill>
                  <a:srgbClr val="252525"/>
                </a:solidFill>
                <a:highlight>
                  <a:srgbClr val="FFFFFF"/>
                </a:highlight>
              </a:rPr>
              <a:t>Selection by account balance would result in (undesirable) centralization, as the single richest member would have a permanent advantage. Instead, several different methods of selection have been devised.</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28" name="Shape 1528"/>
        <p:cNvGrpSpPr/>
        <p:nvPr/>
      </p:nvGrpSpPr>
      <p:grpSpPr>
        <a:xfrm>
          <a:off x="0" y="0"/>
          <a:ext cx="0" cy="0"/>
          <a:chOff x="0" y="0"/>
          <a:chExt cx="0" cy="0"/>
        </a:xfrm>
      </p:grpSpPr>
      <p:sp>
        <p:nvSpPr>
          <p:cNvPr id="1529" name="Shape 15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0" name="Shape 1530"/>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Proof of Work</a:t>
            </a:r>
          </a:p>
          <a:p>
            <a:pPr lvl="0" rtl="0">
              <a:spcBef>
                <a:spcPts val="0"/>
              </a:spcBef>
              <a:buNone/>
            </a:pPr>
            <a:r>
              <a:t/>
            </a:r>
            <a:endParaRPr/>
          </a:p>
          <a:p>
            <a:pPr lvl="0" rtl="0">
              <a:spcBef>
                <a:spcPts val="0"/>
              </a:spcBef>
              <a:buNone/>
            </a:pPr>
            <a:r>
              <a:rPr lang="en"/>
              <a:t>Proof of Stake:</a:t>
            </a:r>
          </a:p>
          <a:p>
            <a:pPr lvl="0" rtl="0">
              <a:spcBef>
                <a:spcPts val="0"/>
              </a:spcBef>
              <a:buNone/>
            </a:pPr>
            <a:r>
              <a:rPr lang="en"/>
              <a:t>Proof-of-stake asks users to prove ownership of a certain amount of currency (their "stake" in the currency). </a:t>
            </a:r>
            <a:r>
              <a:rPr lang="en" sz="1050">
                <a:solidFill>
                  <a:srgbClr val="252525"/>
                </a:solidFill>
                <a:highlight>
                  <a:srgbClr val="FFFFFF"/>
                </a:highlight>
              </a:rPr>
              <a:t>Selection by account balance would result in (undesirable) centralization, as the single richest member would have a permanent advantage. Instead, several different methods of selection have been devised.</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34" name="Shape 1534"/>
        <p:cNvGrpSpPr/>
        <p:nvPr/>
      </p:nvGrpSpPr>
      <p:grpSpPr>
        <a:xfrm>
          <a:off x="0" y="0"/>
          <a:ext cx="0" cy="0"/>
          <a:chOff x="0" y="0"/>
          <a:chExt cx="0" cy="0"/>
        </a:xfrm>
      </p:grpSpPr>
      <p:sp>
        <p:nvSpPr>
          <p:cNvPr id="1535" name="Shape 15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36" name="Shape 1536"/>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lvl="0" rtl="0">
              <a:spcBef>
                <a:spcPts val="0"/>
              </a:spcBef>
              <a:buSzPct val="78571"/>
              <a:buFont typeface="Arial"/>
              <a:buNone/>
            </a:pPr>
            <a:r>
              <a:rPr lang="en" sz="1400"/>
              <a:t> “</a:t>
            </a:r>
            <a:r>
              <a:rPr lang="en" sz="1200">
                <a:solidFill>
                  <a:srgbClr val="333333"/>
                </a:solidFill>
                <a:highlight>
                  <a:srgbClr val="FFFFFF"/>
                </a:highlight>
              </a:rPr>
              <a:t>blockchain with a built-in Turing-complete programming language</a:t>
            </a:r>
            <a:r>
              <a:rPr lang="en" sz="1400"/>
              <a:t>”</a:t>
            </a:r>
          </a:p>
          <a:p>
            <a:pPr lvl="0" rtl="0">
              <a:spcBef>
                <a:spcPts val="0"/>
              </a:spcBef>
              <a:buSzPct val="78571"/>
              <a:buFont typeface="Arial"/>
              <a:buNone/>
            </a:pPr>
            <a:r>
              <a:t/>
            </a:r>
            <a:endParaRPr sz="1400"/>
          </a:p>
          <a:p>
            <a:pPr lvl="0" rtl="0">
              <a:spcBef>
                <a:spcPts val="0"/>
              </a:spcBef>
              <a:buSzPct val="78571"/>
              <a:buFont typeface="Arial"/>
              <a:buNone/>
            </a:pPr>
            <a:r>
              <a:rPr lang="en" sz="1400"/>
              <a:t>Blockchain</a:t>
            </a:r>
          </a:p>
          <a:p>
            <a:pPr lvl="0" rtl="0">
              <a:spcBef>
                <a:spcPts val="0"/>
              </a:spcBef>
              <a:buSzPct val="91666"/>
              <a:buFont typeface="Arial"/>
              <a:buNone/>
            </a:pPr>
            <a:r>
              <a:rPr lang="en" sz="1200">
                <a:solidFill>
                  <a:srgbClr val="333333"/>
                </a:solidFill>
                <a:highlight>
                  <a:srgbClr val="FFFFFF"/>
                </a:highlight>
              </a:rPr>
              <a:t>The main difference between Ethereum and Bitcoin with regard to the blockchain architecture is that, unlike Bitcoin, Ethereum blocks contain a copy of both the transaction list and the most recent state. Aside from that, two other values, the block number and the difficulty, are also stored in the block.</a:t>
            </a:r>
          </a:p>
          <a:p>
            <a:pPr lvl="0" rtl="0">
              <a:spcBef>
                <a:spcPts val="0"/>
              </a:spcBef>
              <a:buSzPct val="91666"/>
              <a:buFont typeface="Arial"/>
              <a:buNone/>
            </a:pPr>
            <a:r>
              <a:t/>
            </a:r>
            <a:endParaRPr sz="1200">
              <a:solidFill>
                <a:srgbClr val="333333"/>
              </a:solidFill>
              <a:highlight>
                <a:srgbClr val="FFFFFF"/>
              </a:highlight>
            </a:endParaRPr>
          </a:p>
          <a:p>
            <a:pPr lvl="0" rtl="0">
              <a:spcBef>
                <a:spcPts val="0"/>
              </a:spcBef>
              <a:buClr>
                <a:srgbClr val="000000"/>
              </a:buClr>
              <a:buSzPct val="91666"/>
              <a:buFont typeface="Arial"/>
              <a:buNone/>
            </a:pPr>
            <a:r>
              <a:rPr lang="en" sz="1200">
                <a:solidFill>
                  <a:srgbClr val="333333"/>
                </a:solidFill>
                <a:highlight>
                  <a:srgbClr val="FFFFFF"/>
                </a:highlight>
              </a:rPr>
              <a:t>A commonly asked question is "where" contract code is executed, in terms of physical hardware. This has a simple answer: the process of executing contract code is part of the definition of the state transition function, which is part of the block validation algorithm, so if a transaction is added into block </a:t>
            </a:r>
            <a:r>
              <a:rPr lang="en" sz="1000">
                <a:solidFill>
                  <a:srgbClr val="333333"/>
                </a:solidFill>
                <a:latin typeface="Consolas"/>
                <a:ea typeface="Consolas"/>
                <a:cs typeface="Consolas"/>
                <a:sym typeface="Consolas"/>
              </a:rPr>
              <a:t>B</a:t>
            </a:r>
            <a:r>
              <a:rPr lang="en" sz="1200">
                <a:solidFill>
                  <a:srgbClr val="333333"/>
                </a:solidFill>
                <a:highlight>
                  <a:srgbClr val="FFFFFF"/>
                </a:highlight>
              </a:rPr>
              <a:t> the code execution spawned by that transaction will be executed by all nodes, now and in the future, that download and validate block </a:t>
            </a:r>
            <a:r>
              <a:rPr lang="en" sz="1000">
                <a:solidFill>
                  <a:srgbClr val="333333"/>
                </a:solidFill>
                <a:latin typeface="Consolas"/>
                <a:ea typeface="Consolas"/>
                <a:cs typeface="Consolas"/>
                <a:sym typeface="Consolas"/>
              </a:rPr>
              <a:t>B</a:t>
            </a:r>
            <a:r>
              <a:rPr lang="en" sz="1200">
                <a:solidFill>
                  <a:srgbClr val="333333"/>
                </a:solidFill>
                <a:highlight>
                  <a:srgbClr val="FFFFFF"/>
                </a:highlight>
              </a:rPr>
              <a:t>.</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43" name="Shape 1543"/>
        <p:cNvGrpSpPr/>
        <p:nvPr/>
      </p:nvGrpSpPr>
      <p:grpSpPr>
        <a:xfrm>
          <a:off x="0" y="0"/>
          <a:ext cx="0" cy="0"/>
          <a:chOff x="0" y="0"/>
          <a:chExt cx="0" cy="0"/>
        </a:xfrm>
      </p:grpSpPr>
      <p:sp>
        <p:nvSpPr>
          <p:cNvPr id="1544" name="Shape 15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5" name="Shape 1545"/>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lvl="0" rtl="0">
              <a:spcBef>
                <a:spcPts val="0"/>
              </a:spcBef>
              <a:buSzPct val="100000"/>
              <a:buFont typeface="Arial"/>
              <a:buNone/>
            </a:pPr>
            <a:r>
              <a:rPr lang="en"/>
              <a:t>In Ethereum, the state is made up of objects called "accounts", with each account having a 20-byte address and state transitions being direct transfers of value and information between accounts. An Ethereum account contains four fields:</a:t>
            </a:r>
          </a:p>
          <a:p>
            <a:pPr indent="-228600" lvl="0" marL="457200" rtl="0">
              <a:spcBef>
                <a:spcPts val="0"/>
              </a:spcBef>
              <a:buFont typeface="Arial"/>
              <a:buChar char="●"/>
            </a:pPr>
            <a:r>
              <a:rPr lang="en"/>
              <a:t>The nonce, a counter used to make sure each transaction can only be processed once</a:t>
            </a:r>
          </a:p>
          <a:p>
            <a:pPr indent="-228600" lvl="0" marL="457200" rtl="0">
              <a:spcBef>
                <a:spcPts val="0"/>
              </a:spcBef>
              <a:buFont typeface="Arial"/>
              <a:buChar char="●"/>
            </a:pPr>
            <a:r>
              <a:rPr lang="en"/>
              <a:t>The account's current ether balance</a:t>
            </a:r>
          </a:p>
          <a:p>
            <a:pPr indent="-228600" lvl="0" marL="457200" rtl="0">
              <a:spcBef>
                <a:spcPts val="0"/>
              </a:spcBef>
              <a:buFont typeface="Arial"/>
              <a:buChar char="●"/>
            </a:pPr>
            <a:r>
              <a:rPr lang="en"/>
              <a:t>The account's contract code, if present</a:t>
            </a:r>
          </a:p>
          <a:p>
            <a:pPr indent="-228600" lvl="0" marL="457200" rtl="0">
              <a:spcBef>
                <a:spcPts val="0"/>
              </a:spcBef>
              <a:buFont typeface="Arial"/>
              <a:buChar char="●"/>
            </a:pPr>
            <a:r>
              <a:rPr lang="en"/>
              <a:t>The account's storage (empty by default)</a:t>
            </a:r>
          </a:p>
          <a:p>
            <a:pPr lvl="0" rtl="0">
              <a:spcBef>
                <a:spcPts val="0"/>
              </a:spcBef>
              <a:buSzPct val="100000"/>
              <a:buFont typeface="Arial"/>
              <a:buNone/>
            </a:pPr>
            <a:r>
              <a:rPr lang="en"/>
              <a:t>"Ether" is the main internal crypto-fuel of Ethereum, and is used to pay transaction fees. In general, there are two types of accounts: externally owned accounts, controlled by private keys, and contract accounts, controlled by their contract code. </a:t>
            </a:r>
          </a:p>
          <a:p>
            <a:pPr lvl="0" rtl="0">
              <a:spcBef>
                <a:spcPts val="0"/>
              </a:spcBef>
              <a:buSzPct val="100000"/>
              <a:buFont typeface="Arial"/>
              <a:buNone/>
            </a:pPr>
            <a:r>
              <a:rPr lang="en"/>
              <a:t>An </a:t>
            </a:r>
            <a:r>
              <a:rPr b="1" lang="en"/>
              <a:t>externally owned account </a:t>
            </a:r>
            <a:r>
              <a:rPr lang="en"/>
              <a:t>has no code, and one can send messages from an externally owned account by creating and signing a transaction;</a:t>
            </a:r>
          </a:p>
          <a:p>
            <a:pPr lvl="0" rtl="0">
              <a:spcBef>
                <a:spcPts val="0"/>
              </a:spcBef>
              <a:buSzPct val="100000"/>
              <a:buFont typeface="Arial"/>
              <a:buNone/>
            </a:pPr>
            <a:r>
              <a:rPr lang="en"/>
              <a:t> in </a:t>
            </a:r>
            <a:r>
              <a:rPr b="1" lang="en"/>
              <a:t>a contract account</a:t>
            </a:r>
            <a:r>
              <a:rPr lang="en"/>
              <a:t>, every time the contract account receives a message its code activates, allowing it to read and write to internal storage and send other messages or create contracts in turn.</a:t>
            </a:r>
          </a:p>
          <a:p>
            <a:pPr lvl="0" rtl="0">
              <a:spcBef>
                <a:spcPts val="0"/>
              </a:spcBef>
              <a:buSzPct val="100000"/>
              <a:buFont typeface="Arial"/>
              <a:buNone/>
            </a:pPr>
            <a:r>
              <a:rPr lang="en"/>
              <a:t>Note that "contracts" in Ethereum should not be seen as something that should be "fulfilled" or "complied with"; rather, they are more like "autonomous agents" that live inside of the Ethereum execution environment, always executing a specific piece of code when "poked" by a message or transaction, and </a:t>
            </a:r>
            <a:r>
              <a:rPr b="1" lang="en"/>
              <a:t>having direct control over their own ether balance</a:t>
            </a:r>
            <a:r>
              <a:rPr lang="en"/>
              <a:t> and </a:t>
            </a:r>
            <a:r>
              <a:rPr b="1" lang="en"/>
              <a:t>their own key/value store</a:t>
            </a:r>
            <a:r>
              <a:rPr lang="en"/>
              <a:t> to keep track of persistent variables.</a:t>
            </a:r>
          </a:p>
          <a:p>
            <a:pPr lvl="0" rtl="0">
              <a:spcBef>
                <a:spcPts val="0"/>
              </a:spcBef>
              <a:buSzPct val="78571"/>
              <a:buFont typeface="Arial"/>
              <a:buNone/>
            </a:pPr>
            <a:r>
              <a:t/>
            </a:r>
            <a:endParaRPr sz="1400"/>
          </a:p>
          <a:p>
            <a:pPr lvl="0" rtl="0">
              <a:spcBef>
                <a:spcPts val="0"/>
              </a:spcBef>
              <a:buSzPct val="78571"/>
              <a:buFont typeface="Arial"/>
              <a:buNone/>
            </a:pPr>
            <a:r>
              <a:rPr lang="en" sz="1400"/>
              <a:t>SMART CONTRACT</a:t>
            </a:r>
          </a:p>
          <a:p>
            <a:pPr lvl="0" rtl="0">
              <a:spcBef>
                <a:spcPts val="0"/>
              </a:spcBef>
              <a:buSzPct val="78571"/>
              <a:buFont typeface="Arial"/>
              <a:buNone/>
            </a:pPr>
            <a:r>
              <a:t/>
            </a:r>
            <a:endParaRPr sz="1400"/>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88" name="Shape 1588"/>
        <p:cNvGrpSpPr/>
        <p:nvPr/>
      </p:nvGrpSpPr>
      <p:grpSpPr>
        <a:xfrm>
          <a:off x="0" y="0"/>
          <a:ext cx="0" cy="0"/>
          <a:chOff x="0" y="0"/>
          <a:chExt cx="0" cy="0"/>
        </a:xfrm>
      </p:grpSpPr>
      <p:sp>
        <p:nvSpPr>
          <p:cNvPr id="1589" name="Shape 15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90" name="Shape 1590"/>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lvl="0" rtl="0">
              <a:spcBef>
                <a:spcPts val="0"/>
              </a:spcBef>
              <a:buSzPct val="100000"/>
              <a:buFont typeface="Arial"/>
              <a:buNone/>
            </a:pPr>
            <a:r>
              <a:rPr lang="en"/>
              <a:t>The term "transaction" is used in Ethereum to refer to the signed data package that stores a message to be sent from an externally owned account. Transactions contain:</a:t>
            </a:r>
          </a:p>
          <a:p>
            <a:pPr indent="-228600" lvl="0" marL="457200" rtl="0">
              <a:spcBef>
                <a:spcPts val="0"/>
              </a:spcBef>
              <a:buFont typeface="Arial"/>
              <a:buChar char="●"/>
            </a:pPr>
            <a:r>
              <a:rPr lang="en"/>
              <a:t>The recipient of the message (Contract Address -  Solo se puede un contrato de destino. Se puden hacer varios en serie, pero no en paralelo)</a:t>
            </a:r>
          </a:p>
          <a:p>
            <a:pPr indent="-228600" lvl="0" marL="457200" rtl="0">
              <a:spcBef>
                <a:spcPts val="0"/>
              </a:spcBef>
              <a:buFont typeface="Arial"/>
              <a:buChar char="●"/>
            </a:pPr>
            <a:r>
              <a:rPr lang="en"/>
              <a:t>A signature identifying the sender</a:t>
            </a:r>
          </a:p>
          <a:p>
            <a:pPr indent="-228600" lvl="0" marL="457200" rtl="0">
              <a:spcBef>
                <a:spcPts val="0"/>
              </a:spcBef>
              <a:buFont typeface="Arial"/>
              <a:buChar char="●"/>
            </a:pPr>
            <a:r>
              <a:rPr lang="en"/>
              <a:t>The amount of ether to transfer from the sender to the recipient</a:t>
            </a:r>
          </a:p>
          <a:p>
            <a:pPr indent="-228600" lvl="0" marL="457200" rtl="0">
              <a:spcBef>
                <a:spcPts val="0"/>
              </a:spcBef>
              <a:buFont typeface="Arial"/>
              <a:buChar char="●"/>
            </a:pPr>
            <a:r>
              <a:rPr lang="en"/>
              <a:t>An optional data field (aquí se le pone a que funcion (solo se puede una sola función) y que variables atacar en el contrato.)</a:t>
            </a:r>
          </a:p>
          <a:p>
            <a:pPr indent="-228600" lvl="0" marL="457200" rtl="0">
              <a:spcBef>
                <a:spcPts val="0"/>
              </a:spcBef>
              <a:buFont typeface="Arial"/>
              <a:buChar char="●"/>
            </a:pPr>
            <a:r>
              <a:rPr lang="en"/>
              <a:t>A STARTGAS value, representing the maximum number of computational steps the transaction execution is allowed to take</a:t>
            </a:r>
          </a:p>
          <a:p>
            <a:pPr indent="-228600" lvl="0" marL="457200" rtl="0">
              <a:spcBef>
                <a:spcPts val="0"/>
              </a:spcBef>
              <a:buFont typeface="Arial"/>
              <a:buChar char="●"/>
            </a:pPr>
            <a:r>
              <a:rPr lang="en"/>
              <a:t>A GASPRICE value, representing the fee the sender pays per computational step</a:t>
            </a:r>
          </a:p>
          <a:p>
            <a:pPr lvl="0" rtl="0">
              <a:spcBef>
                <a:spcPts val="0"/>
              </a:spcBef>
              <a:buSzPct val="100000"/>
              <a:buFont typeface="Arial"/>
              <a:buNone/>
            </a:pPr>
            <a:r>
              <a:rPr lang="en"/>
              <a:t>The first three are standard fields expected in any cryptocurrency. The data field has no function by default, but the virtual machine has an opcode with which a contract can access the data; as an example use case, if a contract is functioning as an on-blockchain domain registration service, then it may wish to interpret the data being passed to it as containing two "fields", the first field being a domain to register and the second field being the IP address to register it to. </a:t>
            </a:r>
            <a:r>
              <a:rPr b="1" lang="en"/>
              <a:t>The contract would read these values from the message data and appropriately place them in storage.</a:t>
            </a:r>
          </a:p>
          <a:p>
            <a:pPr lvl="0" rtl="0">
              <a:spcBef>
                <a:spcPts val="0"/>
              </a:spcBef>
              <a:buSzPct val="100000"/>
              <a:buFont typeface="Arial"/>
              <a:buNone/>
            </a:pPr>
            <a:r>
              <a:rPr lang="en"/>
              <a:t>The STARTGAS and GASPRICE fields are crucial for Ethereum's anti-denial of service model. In order to prevent accidental or hostile infinite loops or other computational wastage in code, each transaction is required to set a limit to how many computational steps of code execution it can use. The </a:t>
            </a:r>
            <a:r>
              <a:rPr b="1" lang="en"/>
              <a:t>fundamental unit of computation is "gas"</a:t>
            </a:r>
            <a:r>
              <a:rPr lang="en"/>
              <a:t>; usually, a</a:t>
            </a:r>
            <a:r>
              <a:rPr b="1" lang="en"/>
              <a:t> computational step costs 1 gas</a:t>
            </a:r>
            <a:r>
              <a:rPr lang="en"/>
              <a:t>, but some operations cost higher amounts of gas because they are more computationally expensive, or increase the amount of data that must be stored as part of the state. There is also a </a:t>
            </a:r>
            <a:r>
              <a:rPr b="1" lang="en"/>
              <a:t>fee of 5 gas for every byte in the transaction data</a:t>
            </a:r>
            <a:r>
              <a:rPr lang="en"/>
              <a:t>. The intent of the fee system is to require an attacker to pay proportionately for every resource that they consume, including computation, bandwidth and storage; hence, any transaction that leads to the network consuming a greater amount of any of these resources must have a gas fee roughly proportional to the increment.</a:t>
            </a:r>
          </a:p>
          <a:p>
            <a:pPr lvl="0" rtl="0">
              <a:spcBef>
                <a:spcPts val="0"/>
              </a:spcBef>
              <a:buSzPct val="100000"/>
              <a:buFont typeface="Arial"/>
              <a:buNone/>
            </a:pPr>
            <a:r>
              <a:t/>
            </a:r>
            <a:endParaRPr/>
          </a:p>
          <a:p>
            <a:pPr lvl="0" rtl="0">
              <a:spcBef>
                <a:spcPts val="0"/>
              </a:spcBef>
              <a:buSzPct val="100000"/>
              <a:buFont typeface="Arial"/>
              <a:buNone/>
            </a:pPr>
            <a:r>
              <a:rPr lang="en"/>
              <a:t>MESSAGE</a:t>
            </a:r>
          </a:p>
          <a:p>
            <a:pPr lvl="0" rtl="0">
              <a:spcBef>
                <a:spcPts val="0"/>
              </a:spcBef>
              <a:buSzPct val="100000"/>
              <a:buFont typeface="Arial"/>
              <a:buNone/>
            </a:pPr>
            <a:r>
              <a:rPr lang="en"/>
              <a:t>Essentially, a message </a:t>
            </a:r>
            <a:r>
              <a:rPr b="1" lang="en"/>
              <a:t>is like a transaction, except it is produced by a contract and not an external actor.</a:t>
            </a:r>
            <a:r>
              <a:rPr lang="en"/>
              <a:t> A message is produced when a contract currently executing code executes theCALL opcode, which produces and executes a message. Like a transaction, a message leads to the recipient account running its code. Thus, contracts can have relationships with other contracts in exactly the same way that external actors can.</a:t>
            </a:r>
          </a:p>
          <a:p>
            <a:pPr lvl="0" rtl="0">
              <a:spcBef>
                <a:spcPts val="0"/>
              </a:spcBef>
              <a:buSzPct val="100000"/>
              <a:buFont typeface="Arial"/>
              <a:buNone/>
            </a:pPr>
            <a:r>
              <a:rPr lang="en"/>
              <a:t>Note that the gas allowance assigned by a transaction or contract applies to the total gas consumed by that transaction and all sub-executions.</a:t>
            </a:r>
          </a:p>
          <a:p>
            <a:pPr lvl="0" rtl="0">
              <a:spcBef>
                <a:spcPts val="0"/>
              </a:spcBef>
              <a:buSzPct val="100000"/>
              <a:buFont typeface="Arial"/>
              <a:buNone/>
            </a:pPr>
            <a:r>
              <a:rPr lang="en"/>
              <a:t>Message is not stored on the blockchain. Only the transactions does.</a:t>
            </a:r>
          </a:p>
          <a:p>
            <a:pPr lvl="0" rtl="0">
              <a:spcBef>
                <a:spcPts val="0"/>
              </a:spcBef>
              <a:buSzPct val="100000"/>
              <a:buFont typeface="Arial"/>
              <a:buNone/>
            </a:pPr>
            <a:r>
              <a:t/>
            </a:r>
            <a:endParaRPr/>
          </a:p>
          <a:p>
            <a:pPr lvl="0" rtl="0">
              <a:spcBef>
                <a:spcPts val="0"/>
              </a:spcBef>
              <a:buSzPct val="100000"/>
              <a:buFont typeface="Arial"/>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1" name="Shape 1611"/>
        <p:cNvGrpSpPr/>
        <p:nvPr/>
      </p:nvGrpSpPr>
      <p:grpSpPr>
        <a:xfrm>
          <a:off x="0" y="0"/>
          <a:ext cx="0" cy="0"/>
          <a:chOff x="0" y="0"/>
          <a:chExt cx="0" cy="0"/>
        </a:xfrm>
      </p:grpSpPr>
      <p:sp>
        <p:nvSpPr>
          <p:cNvPr id="1612" name="Shape 16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13" name="Shape 1613"/>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317500" lvl="0" marL="457200" rtl="0">
              <a:spcBef>
                <a:spcPts val="0"/>
              </a:spcBef>
              <a:buSzPct val="100000"/>
              <a:buChar char="-"/>
            </a:pPr>
            <a:r>
              <a:rPr lang="en" sz="1400"/>
              <a:t>Federated peg vs Fully centrilized peg</a:t>
            </a:r>
          </a:p>
          <a:p>
            <a:pPr indent="-317500" lvl="0" marL="457200" rtl="0">
              <a:spcBef>
                <a:spcPts val="0"/>
              </a:spcBef>
              <a:buSzPct val="100000"/>
              <a:buChar char="-"/>
            </a:pPr>
            <a:r>
              <a:rPr lang="en" sz="1400"/>
              <a:t>Federated peg: Notaries has a multisignature. To send Bitcoins send it to an exit address.</a:t>
            </a:r>
          </a:p>
          <a:p>
            <a:pPr lvl="0" rtl="0">
              <a:spcBef>
                <a:spcPts val="0"/>
              </a:spcBef>
              <a:buClr>
                <a:srgbClr val="000000"/>
              </a:buClr>
              <a:buSzPct val="78571"/>
              <a:buFont typeface="Arial"/>
              <a:buNone/>
            </a:pPr>
            <a:r>
              <a:rPr lang="en" sz="1400"/>
              <a:t>BTC -&gt; RSK: is automatically</a:t>
            </a:r>
          </a:p>
          <a:p>
            <a:pPr lvl="0" rtl="0">
              <a:spcBef>
                <a:spcPts val="0"/>
              </a:spcBef>
              <a:buClr>
                <a:srgbClr val="000000"/>
              </a:buClr>
              <a:buSzPct val="78571"/>
              <a:buFont typeface="Arial"/>
              <a:buNone/>
            </a:pPr>
            <a:r>
              <a:rPr lang="en" sz="1400"/>
              <a:t>RSK -&gt; BTC: requires help from the federation. (Federators cannot choose the output nor the destination address. Is managed by a smart contract)</a:t>
            </a:r>
          </a:p>
          <a:p>
            <a:pPr indent="-317500" lvl="0" marL="457200" rtl="0">
              <a:spcBef>
                <a:spcPts val="0"/>
              </a:spcBef>
              <a:buSzPct val="100000"/>
              <a:buChar char="-"/>
            </a:pPr>
            <a:r>
              <a:rPr lang="en" sz="1400"/>
              <a:t>BridgeMaster¿?</a:t>
            </a:r>
          </a:p>
          <a:p>
            <a:pPr lvl="0" rtl="0">
              <a:spcBef>
                <a:spcPts val="0"/>
              </a:spcBef>
              <a:buClr>
                <a:srgbClr val="000000"/>
              </a:buClr>
              <a:buSzPct val="78571"/>
              <a:buFont typeface="Arial"/>
              <a:buNone/>
            </a:pPr>
            <a:r>
              <a:rPr lang="en" sz="1400"/>
              <a:t>Federators: many places in the world. Needs some securities to protect the private keys of the multisig wallet.</a:t>
            </a:r>
          </a:p>
          <a:p>
            <a:pPr lvl="0" rtl="0">
              <a:spcBef>
                <a:spcPts val="0"/>
              </a:spcBef>
              <a:buClr>
                <a:srgbClr val="000000"/>
              </a:buClr>
              <a:buSzPct val="78571"/>
              <a:buFont typeface="Arial"/>
              <a:buNone/>
            </a:pPr>
            <a:r>
              <a:rPr lang="en" sz="1400"/>
              <a:t>Scalability: </a:t>
            </a:r>
          </a:p>
          <a:p>
            <a:pPr lvl="0" rtl="0">
              <a:spcBef>
                <a:spcPts val="0"/>
              </a:spcBef>
              <a:buClr>
                <a:srgbClr val="000000"/>
              </a:buClr>
              <a:buSzPct val="78571"/>
              <a:buFont typeface="Arial"/>
              <a:buNone/>
            </a:pPr>
            <a:r>
              <a:rPr lang="en" sz="1400"/>
              <a:t>Storage is the main limitation.</a:t>
            </a:r>
          </a:p>
          <a:p>
            <a:pPr lvl="0" rtl="0">
              <a:spcBef>
                <a:spcPts val="0"/>
              </a:spcBef>
              <a:buClr>
                <a:srgbClr val="000000"/>
              </a:buClr>
              <a:buSzPct val="78571"/>
              <a:buFont typeface="Arial"/>
              <a:buNone/>
            </a:pPr>
            <a:r>
              <a:t/>
            </a:r>
            <a:endParaRPr sz="1400"/>
          </a:p>
          <a:p>
            <a:pPr lvl="0" rtl="0">
              <a:spcBef>
                <a:spcPts val="0"/>
              </a:spcBef>
              <a:buClr>
                <a:srgbClr val="000000"/>
              </a:buClr>
              <a:buSzPct val="78571"/>
              <a:buFont typeface="Arial"/>
              <a:buNone/>
            </a:pPr>
            <a:r>
              <a:rPr lang="en" sz="1400"/>
              <a:t>Sidechain: One blockchain evaluates the consensus algorithm of the other blockchain</a:t>
            </a:r>
          </a:p>
          <a:p>
            <a:pPr lvl="0" rtl="0">
              <a:spcBef>
                <a:spcPts val="0"/>
              </a:spcBef>
              <a:buClr>
                <a:srgbClr val="000000"/>
              </a:buClr>
              <a:buSzPct val="78571"/>
              <a:buFont typeface="Arial"/>
              <a:buNone/>
            </a:pPr>
            <a:r>
              <a:rPr lang="en" sz="1400"/>
              <a:t>Sidechain + Merge Mining system:</a:t>
            </a:r>
          </a:p>
          <a:p>
            <a:pPr lvl="0" rtl="0">
              <a:spcBef>
                <a:spcPts val="0"/>
              </a:spcBef>
              <a:buClr>
                <a:srgbClr val="000000"/>
              </a:buClr>
              <a:buSzPct val="78571"/>
              <a:buFont typeface="Arial"/>
              <a:buNone/>
            </a:pPr>
            <a:r>
              <a:rPr lang="en" sz="1400"/>
              <a:t>Allow miners to vote in state of the other blockchain.</a:t>
            </a:r>
          </a:p>
          <a:p>
            <a:pPr lvl="0" rtl="0">
              <a:spcBef>
                <a:spcPts val="0"/>
              </a:spcBef>
              <a:buClr>
                <a:srgbClr val="000000"/>
              </a:buClr>
              <a:buSzPct val="78571"/>
              <a:buFont typeface="Arial"/>
              <a:buNone/>
            </a:pPr>
            <a:r>
              <a:t/>
            </a:r>
            <a:endParaRPr sz="1400"/>
          </a:p>
          <a:p>
            <a:pPr lvl="0" rtl="0">
              <a:spcBef>
                <a:spcPts val="0"/>
              </a:spcBef>
              <a:buClr>
                <a:srgbClr val="000000"/>
              </a:buClr>
              <a:buSzPct val="78571"/>
              <a:buFont typeface="Arial"/>
              <a:buNone/>
            </a:pPr>
            <a:r>
              <a:rPr lang="en" sz="1400"/>
              <a:t>BIP: </a:t>
            </a:r>
            <a:r>
              <a:rPr lang="en" sz="1400">
                <a:latin typeface="Oswald"/>
                <a:ea typeface="Oswald"/>
                <a:cs typeface="Oswald"/>
                <a:sym typeface="Oswald"/>
              </a:rPr>
              <a:t>http://bit.ly/29jLs9j</a:t>
            </a:r>
          </a:p>
          <a:p>
            <a:pPr lvl="0" rtl="0">
              <a:spcBef>
                <a:spcPts val="0"/>
              </a:spcBef>
              <a:buClr>
                <a:srgbClr val="000000"/>
              </a:buClr>
              <a:buSzPct val="78571"/>
              <a:buFont typeface="Arial"/>
              <a:buNone/>
            </a:pPr>
            <a:r>
              <a:t/>
            </a:r>
            <a:endParaRPr sz="1400"/>
          </a:p>
          <a:p>
            <a:pPr lvl="0" rtl="0">
              <a:spcBef>
                <a:spcPts val="0"/>
              </a:spcBef>
              <a:buClr>
                <a:srgbClr val="000000"/>
              </a:buClr>
              <a:buSzPct val="78571"/>
              <a:buFont typeface="Arial"/>
              <a:buNone/>
            </a:pPr>
            <a:r>
              <a:rPr lang="en" sz="1400"/>
              <a:t>VM: compatible with Ethereum VM (ethereumj).</a:t>
            </a:r>
          </a:p>
          <a:p>
            <a:pPr lvl="0" rtl="0">
              <a:spcBef>
                <a:spcPts val="0"/>
              </a:spcBef>
              <a:buClr>
                <a:srgbClr val="000000"/>
              </a:buClr>
              <a:buSzPct val="78571"/>
              <a:buFont typeface="Arial"/>
              <a:buNone/>
            </a:pPr>
            <a:r>
              <a:rPr lang="en" sz="1400"/>
              <a:t>Can run an ethereum contract on the RSK VM.</a:t>
            </a:r>
          </a:p>
          <a:p>
            <a:pPr lvl="0" rtl="0">
              <a:spcBef>
                <a:spcPts val="0"/>
              </a:spcBef>
              <a:buClr>
                <a:srgbClr val="000000"/>
              </a:buClr>
              <a:buSzPct val="78571"/>
              <a:buFont typeface="Arial"/>
              <a:buNone/>
            </a:pPr>
            <a:r>
              <a:t/>
            </a:r>
            <a:endParaRPr sz="1400"/>
          </a:p>
          <a:p>
            <a:pPr lvl="0" rtl="0">
              <a:spcBef>
                <a:spcPts val="0"/>
              </a:spcBef>
              <a:buClr>
                <a:srgbClr val="000000"/>
              </a:buClr>
              <a:buSzPct val="78571"/>
              <a:buFont typeface="Arial"/>
              <a:buNone/>
            </a:pPr>
            <a:r>
              <a:rPr lang="en" sz="1400"/>
              <a:t>Business Model:</a:t>
            </a:r>
          </a:p>
          <a:p>
            <a:pPr lvl="0" rtl="0">
              <a:spcBef>
                <a:spcPts val="0"/>
              </a:spcBef>
              <a:buClr>
                <a:srgbClr val="000000"/>
              </a:buClr>
              <a:buSzPct val="78571"/>
              <a:buFont typeface="Arial"/>
              <a:buNone/>
            </a:pPr>
            <a:r>
              <a:rPr lang="en" sz="1400"/>
              <a:t>20% of the fees users pays.</a:t>
            </a:r>
          </a:p>
          <a:p>
            <a:pPr lvl="0" rtl="0">
              <a:spcBef>
                <a:spcPts val="0"/>
              </a:spcBef>
              <a:buClr>
                <a:srgbClr val="000000"/>
              </a:buClr>
              <a:buSzPct val="78571"/>
              <a:buFont typeface="Arial"/>
              <a:buNone/>
            </a:pPr>
            <a:r>
              <a:t/>
            </a:r>
            <a:endParaRPr sz="1400"/>
          </a:p>
          <a:p>
            <a:pPr lvl="0" rtl="0">
              <a:spcBef>
                <a:spcPts val="0"/>
              </a:spcBef>
              <a:buClr>
                <a:srgbClr val="000000"/>
              </a:buClr>
              <a:buSzPct val="78571"/>
              <a:buFont typeface="Arial"/>
              <a:buNone/>
            </a:pPr>
            <a:r>
              <a:t/>
            </a:r>
            <a:endParaRPr sz="1400"/>
          </a:p>
          <a:p>
            <a:pPr lvl="0" rtl="0">
              <a:spcBef>
                <a:spcPts val="0"/>
              </a:spcBef>
              <a:buClr>
                <a:srgbClr val="000000"/>
              </a:buClr>
              <a:buSzPct val="78571"/>
              <a:buFont typeface="Arial"/>
              <a:buNone/>
            </a:pPr>
            <a:r>
              <a:t/>
            </a:r>
            <a:endParaRPr sz="1400"/>
          </a:p>
          <a:p>
            <a:pPr lvl="0" rtl="0">
              <a:spcBef>
                <a:spcPts val="0"/>
              </a:spcBef>
              <a:buClr>
                <a:srgbClr val="000000"/>
              </a:buClr>
              <a:buSzPct val="78571"/>
              <a:buFont typeface="Arial"/>
              <a:buNone/>
            </a:pPr>
            <a:r>
              <a:t/>
            </a:r>
            <a:endParaRPr sz="1400"/>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9" name="Shape 1619"/>
        <p:cNvGrpSpPr/>
        <p:nvPr/>
      </p:nvGrpSpPr>
      <p:grpSpPr>
        <a:xfrm>
          <a:off x="0" y="0"/>
          <a:ext cx="0" cy="0"/>
          <a:chOff x="0" y="0"/>
          <a:chExt cx="0" cy="0"/>
        </a:xfrm>
      </p:grpSpPr>
      <p:sp>
        <p:nvSpPr>
          <p:cNvPr id="1620" name="Shape 16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21" name="Shape 1621"/>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1"/>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7" name="Shape 557"/>
        <p:cNvGrpSpPr/>
        <p:nvPr/>
      </p:nvGrpSpPr>
      <p:grpSpPr>
        <a:xfrm>
          <a:off x="0" y="0"/>
          <a:ext cx="0" cy="0"/>
          <a:chOff x="0" y="0"/>
          <a:chExt cx="0" cy="0"/>
        </a:xfrm>
      </p:grpSpPr>
      <p:sp>
        <p:nvSpPr>
          <p:cNvPr id="558" name="Shape 5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9" name="Shape 559"/>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26" name="Shape 1626"/>
        <p:cNvGrpSpPr/>
        <p:nvPr/>
      </p:nvGrpSpPr>
      <p:grpSpPr>
        <a:xfrm>
          <a:off x="0" y="0"/>
          <a:ext cx="0" cy="0"/>
          <a:chOff x="0" y="0"/>
          <a:chExt cx="0" cy="0"/>
        </a:xfrm>
      </p:grpSpPr>
      <p:sp>
        <p:nvSpPr>
          <p:cNvPr id="1627" name="Shape 16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28" name="Shape 1628"/>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lvl="0">
              <a:spcBef>
                <a:spcPts val="0"/>
              </a:spcBef>
              <a:buSzPct val="100000"/>
              <a:buFont typeface="Arial"/>
              <a:buNone/>
            </a:pPr>
            <a:r>
              <a:rPr lang="en"/>
              <a:t>Source with more details (WhitePaper): </a:t>
            </a:r>
            <a:r>
              <a:rPr lang="en" u="sng">
                <a:solidFill>
                  <a:schemeClr val="hlink"/>
                </a:solidFill>
                <a:hlinkClick r:id="rId2"/>
              </a:rPr>
              <a:t>https://docs.google.com/document/d/1Z4M_qwILLRehPbVRUsJ3OF8Iir-gqS-ZYe7W-LE9gnE/pub</a:t>
            </a:r>
          </a:p>
          <a:p>
            <a:pPr lvl="0" rtl="0">
              <a:spcBef>
                <a:spcPts val="0"/>
              </a:spcBef>
              <a:buSzPct val="100000"/>
              <a:buFont typeface="Arial"/>
              <a:buNone/>
            </a:pPr>
            <a:r>
              <a:t/>
            </a:r>
            <a:endParaRPr/>
          </a:p>
          <a:p>
            <a:pPr lvl="0" rtl="0">
              <a:spcBef>
                <a:spcPts val="0"/>
              </a:spcBef>
              <a:buClr>
                <a:srgbClr val="000000"/>
              </a:buClr>
              <a:buSzPct val="100000"/>
              <a:buFont typeface="Arial"/>
              <a:buNone/>
            </a:pPr>
            <a:r>
              <a:rPr b="1" lang="en"/>
              <a:t>Identity </a:t>
            </a:r>
            <a:r>
              <a:rPr lang="en"/>
              <a:t>services manages identities of entities, participants and ledger objects such as assets and smart-contracts.</a:t>
            </a:r>
          </a:p>
          <a:p>
            <a:pPr lvl="0" rtl="0">
              <a:spcBef>
                <a:spcPts val="0"/>
              </a:spcBef>
              <a:buClr>
                <a:srgbClr val="000000"/>
              </a:buClr>
              <a:buSzPct val="100000"/>
              <a:buFont typeface="Arial"/>
              <a:buNone/>
            </a:pPr>
            <a:r>
              <a:rPr b="1" lang="en"/>
              <a:t>Policy</a:t>
            </a:r>
            <a:r>
              <a:rPr lang="en"/>
              <a:t> services manages access control, privacy, consortium rules, consensus rules, etc. (The policy services function enables the configuration and management of system policies)</a:t>
            </a:r>
          </a:p>
          <a:p>
            <a:pPr lvl="0" rtl="0">
              <a:spcBef>
                <a:spcPts val="0"/>
              </a:spcBef>
              <a:buClr>
                <a:srgbClr val="000000"/>
              </a:buClr>
              <a:buSzPct val="100000"/>
              <a:buFont typeface="Arial"/>
              <a:buNone/>
            </a:pPr>
            <a:r>
              <a:rPr b="1" lang="en"/>
              <a:t>Blockchain</a:t>
            </a:r>
            <a:r>
              <a:rPr lang="en"/>
              <a:t> services manage the distributed ledger through a peer-to-peer communication protocol. The data structures are optimized to provide efficient schemes for maintaining the world state replicated at many participants. Different consensus algorithms guaranteeing strong consistency (tolerating misbehavior with BFT, tolerating delays and outages with crash-tolerance, or tolerating censorship with proof-of-work) may be plugged in and configured per deployment.</a:t>
            </a:r>
          </a:p>
          <a:p>
            <a:pPr lvl="0" rtl="0">
              <a:spcBef>
                <a:spcPts val="0"/>
              </a:spcBef>
              <a:buSzPct val="100000"/>
              <a:buFont typeface="Arial"/>
              <a:buNone/>
            </a:pPr>
            <a:r>
              <a:rPr b="1" lang="en"/>
              <a:t>Smart-contract</a:t>
            </a:r>
            <a:r>
              <a:rPr lang="en"/>
              <a:t> services are a secured and lightweight way to sandbox the smart-contract execution on validating nodes. The environment is a "locked down" and secured container with a set of signed base images.</a:t>
            </a:r>
          </a:p>
          <a:p>
            <a:pPr lvl="0" rtl="0">
              <a:spcBef>
                <a:spcPts val="0"/>
              </a:spcBef>
              <a:buSzPct val="100000"/>
              <a:buFont typeface="Arial"/>
              <a:buNone/>
            </a:pPr>
            <a:r>
              <a:t/>
            </a:r>
            <a:endParaRPr/>
          </a:p>
          <a:p>
            <a:pPr lvl="0" rtl="0">
              <a:spcBef>
                <a:spcPts val="0"/>
              </a:spcBef>
              <a:buSzPct val="100000"/>
              <a:buFont typeface="Arial"/>
              <a:buNone/>
            </a:pPr>
            <a:r>
              <a:t/>
            </a:r>
            <a:endParaRPr/>
          </a:p>
          <a:p>
            <a:pPr lvl="0" rtl="0">
              <a:spcBef>
                <a:spcPts val="0"/>
              </a:spcBef>
              <a:buClr>
                <a:srgbClr val="000000"/>
              </a:buClr>
              <a:buSzPct val="100000"/>
              <a:buFont typeface="Arial"/>
              <a:buNone/>
            </a:pPr>
            <a:r>
              <a:rPr lang="en"/>
              <a:t>Consensus Manager is an abstraction that defines the interface between the consensus algorithm and the other Hyperledger components. Consensus Manager receives transactions, and depending on the algorithm, decides how to organize and when to execute the transactions. Successful execution of transactions results in changes to the ledger.</a:t>
            </a:r>
          </a:p>
          <a:p>
            <a:pPr lvl="0" rtl="0">
              <a:spcBef>
                <a:spcPts val="0"/>
              </a:spcBef>
              <a:buSzPct val="25000"/>
              <a:buFont typeface="Arial"/>
              <a:buNone/>
            </a:pPr>
            <a:r>
              <a:rPr lang="en"/>
              <a:t>By supporting a modular pluggable consensus function, Hyperledger supports the configuration of different types of consensus modules designed for specific threat/security models.</a:t>
            </a:r>
          </a:p>
          <a:p>
            <a:pPr lvl="0" rtl="0">
              <a:spcBef>
                <a:spcPts val="0"/>
              </a:spcBef>
              <a:buSzPct val="25000"/>
              <a:buFont typeface="Arial"/>
              <a:buNone/>
            </a:pPr>
            <a:r>
              <a:t/>
            </a:r>
            <a:endParaRPr/>
          </a:p>
          <a:p>
            <a:pPr lvl="0" rtl="0">
              <a:spcBef>
                <a:spcPts val="0"/>
              </a:spcBef>
              <a:buSzPct val="25000"/>
              <a:buFont typeface="Arial"/>
              <a:buNone/>
            </a:pPr>
            <a:r>
              <a:rPr lang="en" sz="1200">
                <a:solidFill>
                  <a:srgbClr val="333333"/>
                </a:solidFill>
              </a:rPr>
              <a:t>Each module type of Hyperledger has a clear, well defined API so that Hyperledger algorithms can be used in a manner that is as “plug-and-play” as possible</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33" name="Shape 1633"/>
        <p:cNvGrpSpPr/>
        <p:nvPr/>
      </p:nvGrpSpPr>
      <p:grpSpPr>
        <a:xfrm>
          <a:off x="0" y="0"/>
          <a:ext cx="0" cy="0"/>
          <a:chOff x="0" y="0"/>
          <a:chExt cx="0" cy="0"/>
        </a:xfrm>
      </p:grpSpPr>
      <p:sp>
        <p:nvSpPr>
          <p:cNvPr id="1634" name="Shape 16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5" name="Shape 1635"/>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a:spcBef>
                <a:spcPts val="0"/>
              </a:spcBef>
              <a:buNone/>
            </a:pPr>
            <a:r>
              <a:rPr lang="en"/>
              <a:t>Bitcoins 5 to 7</a:t>
            </a:r>
          </a:p>
          <a:p>
            <a:pPr lvl="0">
              <a:spcBef>
                <a:spcPts val="0"/>
              </a:spcBef>
              <a:buNone/>
            </a:pPr>
            <a:r>
              <a:rPr lang="en"/>
              <a:t>Ethereum (Jun 2016) average: 15</a:t>
            </a:r>
          </a:p>
          <a:p>
            <a:pPr lvl="0">
              <a:spcBef>
                <a:spcPts val="0"/>
              </a:spcBef>
              <a:buNone/>
            </a:pPr>
            <a:r>
              <a:rPr lang="en"/>
              <a:t>Ethereum (2017): 100</a:t>
            </a:r>
          </a:p>
          <a:p>
            <a:pPr lvl="0">
              <a:spcBef>
                <a:spcPts val="0"/>
              </a:spcBef>
              <a:buNone/>
            </a:pPr>
            <a:r>
              <a:rPr lang="en"/>
              <a:t>Paypal: 155</a:t>
            </a:r>
          </a:p>
          <a:p>
            <a:pPr lvl="0" rtl="0">
              <a:spcBef>
                <a:spcPts val="0"/>
              </a:spcBef>
              <a:buNone/>
            </a:pPr>
            <a:r>
              <a:rPr lang="en"/>
              <a:t>Visa: 2000</a:t>
            </a: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40" name="Shape 1640"/>
        <p:cNvGrpSpPr/>
        <p:nvPr/>
      </p:nvGrpSpPr>
      <p:grpSpPr>
        <a:xfrm>
          <a:off x="0" y="0"/>
          <a:ext cx="0" cy="0"/>
          <a:chOff x="0" y="0"/>
          <a:chExt cx="0" cy="0"/>
        </a:xfrm>
      </p:grpSpPr>
      <p:sp>
        <p:nvSpPr>
          <p:cNvPr id="1641" name="Shape 16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42" name="Shape 1642"/>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sz="1200">
                <a:solidFill>
                  <a:srgbClr val="333333"/>
                </a:solidFill>
                <a:highlight>
                  <a:srgbClr val="FFFFFF"/>
                </a:highlight>
              </a:rPr>
              <a:t>Confidentiality: no one shall be able to deduce others’ trading behaviors by analyzing the ledger. In another word, an investor can only interrogate the balance of his/her own account book.</a:t>
            </a: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58" name="Shape 1658"/>
        <p:cNvGrpSpPr/>
        <p:nvPr/>
      </p:nvGrpSpPr>
      <p:grpSpPr>
        <a:xfrm>
          <a:off x="0" y="0"/>
          <a:ext cx="0" cy="0"/>
          <a:chOff x="0" y="0"/>
          <a:chExt cx="0" cy="0"/>
        </a:xfrm>
      </p:grpSpPr>
      <p:sp>
        <p:nvSpPr>
          <p:cNvPr id="1659" name="Shape 16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a:noFill/>
          </a:ln>
        </p:spPr>
      </p:sp>
      <p:sp>
        <p:nvSpPr>
          <p:cNvPr id="1660" name="Shape 1660"/>
          <p:cNvSpPr txBox="1"/>
          <p:nvPr>
            <p:ph idx="1" type="body"/>
          </p:nvPr>
        </p:nvSpPr>
        <p:spPr>
          <a:xfrm>
            <a:off x="914400" y="4343400"/>
            <a:ext cx="5029200"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Font typeface="Arial"/>
              <a:buNone/>
            </a:pPr>
            <a:r>
              <a:rPr b="0" i="0" lang="en" sz="1800" u="none" cap="none" strike="noStrike"/>
              <a:t>Transacción común: es in paquete de información, que contienes una entrada/input, una salida/output y un monto.</a:t>
            </a:r>
          </a:p>
          <a:p>
            <a:pPr indent="0" lvl="0" marL="0" marR="0" rtl="0" algn="l">
              <a:spcBef>
                <a:spcPts val="0"/>
              </a:spcBef>
              <a:buSzPct val="25000"/>
              <a:buFont typeface="Arial"/>
              <a:buNone/>
            </a:pPr>
            <a:r>
              <a:rPr b="0" i="0" lang="en" sz="1800" u="none" cap="none" strike="noStrike"/>
              <a:t>Transacción de bitcoin: contiene los mismos elementos con 2 particularidades claves. 1) Se le pueden agregar parámetros con más información en cada transacción.</a:t>
            </a:r>
          </a:p>
          <a:p>
            <a:pPr indent="0" lvl="0" marL="0" marR="0" rtl="0" algn="l">
              <a:spcBef>
                <a:spcPts val="0"/>
              </a:spcBef>
              <a:buSzPct val="25000"/>
              <a:buFont typeface="Arial"/>
              <a:buNone/>
            </a:pPr>
            <a:r>
              <a:rPr b="0" i="0" lang="en" sz="1800" u="none" cap="none" strike="noStrike"/>
              <a:t>N_LOCK_TIME: que una transacción se ejecute luego de un cierto período de tiempo</a:t>
            </a:r>
          </a:p>
          <a:p>
            <a:pPr indent="0" lvl="0" marL="0" marR="0" rtl="0" algn="l">
              <a:spcBef>
                <a:spcPts val="0"/>
              </a:spcBef>
              <a:buSzPct val="25000"/>
              <a:buFont typeface="Arial"/>
              <a:buNone/>
            </a:pPr>
            <a:r>
              <a:rPr b="0" i="0" lang="en" sz="1800" u="none" cap="none" strike="noStrike"/>
              <a:t>OP_RETURN: un comando para agregar información a cada transacción (Se crea un output con esa información)</a:t>
            </a: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93" name="Shape 1693"/>
        <p:cNvGrpSpPr/>
        <p:nvPr/>
      </p:nvGrpSpPr>
      <p:grpSpPr>
        <a:xfrm>
          <a:off x="0" y="0"/>
          <a:ext cx="0" cy="0"/>
          <a:chOff x="0" y="0"/>
          <a:chExt cx="0" cy="0"/>
        </a:xfrm>
      </p:grpSpPr>
      <p:sp>
        <p:nvSpPr>
          <p:cNvPr id="1694" name="Shape 1694"/>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695" name="Shape 169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5" name="Shape 565"/>
        <p:cNvGrpSpPr/>
        <p:nvPr/>
      </p:nvGrpSpPr>
      <p:grpSpPr>
        <a:xfrm>
          <a:off x="0" y="0"/>
          <a:ext cx="0" cy="0"/>
          <a:chOff x="0" y="0"/>
          <a:chExt cx="0" cy="0"/>
        </a:xfrm>
      </p:grpSpPr>
      <p:sp>
        <p:nvSpPr>
          <p:cNvPr id="566" name="Shape 5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67" name="Shape 567"/>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71" name="Shape 571"/>
        <p:cNvGrpSpPr/>
        <p:nvPr/>
      </p:nvGrpSpPr>
      <p:grpSpPr>
        <a:xfrm>
          <a:off x="0" y="0"/>
          <a:ext cx="0" cy="0"/>
          <a:chOff x="0" y="0"/>
          <a:chExt cx="0" cy="0"/>
        </a:xfrm>
      </p:grpSpPr>
      <p:sp>
        <p:nvSpPr>
          <p:cNvPr id="572" name="Shape 5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73" name="Shape 573"/>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92" name="Shape 592"/>
        <p:cNvGrpSpPr/>
        <p:nvPr/>
      </p:nvGrpSpPr>
      <p:grpSpPr>
        <a:xfrm>
          <a:off x="0" y="0"/>
          <a:ext cx="0" cy="0"/>
          <a:chOff x="0" y="0"/>
          <a:chExt cx="0" cy="0"/>
        </a:xfrm>
      </p:grpSpPr>
      <p:sp>
        <p:nvSpPr>
          <p:cNvPr id="593" name="Shape 5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4" name="Shape 594"/>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3" name="Shape 613"/>
        <p:cNvGrpSpPr/>
        <p:nvPr/>
      </p:nvGrpSpPr>
      <p:grpSpPr>
        <a:xfrm>
          <a:off x="0" y="0"/>
          <a:ext cx="0" cy="0"/>
          <a:chOff x="0" y="0"/>
          <a:chExt cx="0" cy="0"/>
        </a:xfrm>
      </p:grpSpPr>
      <p:sp>
        <p:nvSpPr>
          <p:cNvPr id="614" name="Shape 6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15" name="Shape 615"/>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00.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02.png"/><Relationship Id="rId3" Type="http://schemas.openxmlformats.org/officeDocument/2006/relationships/image" Target="../media/image0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03.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00.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02.png"/><Relationship Id="rId3" Type="http://schemas.openxmlformats.org/officeDocument/2006/relationships/image" Target="../media/image0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00.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02.png"/><Relationship Id="rId3" Type="http://schemas.openxmlformats.org/officeDocument/2006/relationships/image" Target="../media/image01.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03.jp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OBJECT">
    <p:spTree>
      <p:nvGrpSpPr>
        <p:cNvPr id="8" name="Shape 8"/>
        <p:cNvGrpSpPr/>
        <p:nvPr/>
      </p:nvGrpSpPr>
      <p:grpSpPr>
        <a:xfrm>
          <a:off x="0" y="0"/>
          <a:ext cx="0" cy="0"/>
          <a:chOff x="0" y="0"/>
          <a:chExt cx="0" cy="0"/>
        </a:xfrm>
      </p:grpSpPr>
      <p:sp>
        <p:nvSpPr>
          <p:cNvPr id="9" name="Shape 9"/>
          <p:cNvSpPr txBox="1"/>
          <p:nvPr>
            <p:ph type="title"/>
          </p:nvPr>
        </p:nvSpPr>
        <p:spPr>
          <a:xfrm>
            <a:off x="457200" y="69850"/>
            <a:ext cx="8229600" cy="1130400"/>
          </a:xfrm>
          <a:prstGeom prst="rect">
            <a:avLst/>
          </a:prstGeom>
          <a:noFill/>
          <a:ln>
            <a:noFill/>
          </a:ln>
        </p:spPr>
        <p:txBody>
          <a:bodyPr anchorCtr="0" anchor="ctr" bIns="91425" lIns="91425" rIns="91425" tIns="91425"/>
          <a:lstStyle>
            <a:lvl1pPr indent="227013" lvl="0" marL="39687" marR="0" rtl="0" algn="ctr">
              <a:lnSpc>
                <a:spcPct val="100000"/>
              </a:lnSpc>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1pPr>
            <a:lvl2pPr indent="227013" lvl="1" marL="39687" marR="0" rtl="0" algn="ctr">
              <a:lnSpc>
                <a:spcPct val="100000"/>
              </a:lnSpc>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2pPr>
            <a:lvl3pPr indent="227013" lvl="2"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3pPr>
            <a:lvl4pPr indent="227013" lvl="3"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4pPr>
            <a:lvl5pPr indent="227013" lvl="4"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5pPr>
            <a:lvl6pPr indent="227012" lvl="5" marL="4968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6pPr>
            <a:lvl7pPr indent="227012" lvl="6" marL="9540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7pPr>
            <a:lvl8pPr indent="227012" lvl="7" marL="14112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8pPr>
            <a:lvl9pPr indent="227014" lvl="8" marL="1868486"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9pPr>
          </a:lstStyle>
          <a:p/>
        </p:txBody>
      </p:sp>
      <p:sp>
        <p:nvSpPr>
          <p:cNvPr id="10" name="Shape 10"/>
          <p:cNvSpPr txBox="1"/>
          <p:nvPr>
            <p:ph idx="1" type="body"/>
          </p:nvPr>
        </p:nvSpPr>
        <p:spPr>
          <a:xfrm>
            <a:off x="457200" y="1200150"/>
            <a:ext cx="8229600" cy="3943499"/>
          </a:xfrm>
          <a:prstGeom prst="rect">
            <a:avLst/>
          </a:prstGeom>
          <a:noFill/>
          <a:ln>
            <a:noFill/>
          </a:ln>
        </p:spPr>
        <p:txBody>
          <a:bodyPr anchorCtr="0" anchor="t" bIns="91425" lIns="91425" rIns="91425" tIns="91425"/>
          <a:lstStyle>
            <a:lvl1pPr indent="201613" lvl="0" marL="382587" marR="0" rtl="0" algn="l">
              <a:lnSpc>
                <a:spcPct val="100000"/>
              </a:lnSpc>
              <a:spcBef>
                <a:spcPts val="800"/>
              </a:spcBef>
              <a:spcAft>
                <a:spcPts val="0"/>
              </a:spcAft>
              <a:buClr>
                <a:srgbClr val="000000"/>
              </a:buClr>
              <a:buSzPct val="100000"/>
              <a:buFont typeface="Arial"/>
              <a:buChar char="●"/>
              <a:defRPr b="0" i="0" sz="3200" u="none" cap="none" strike="noStrike">
                <a:solidFill>
                  <a:schemeClr val="dk1"/>
                </a:solidFill>
                <a:latin typeface="Arial"/>
                <a:ea typeface="Arial"/>
                <a:cs typeface="Arial"/>
                <a:sym typeface="Arial"/>
              </a:defRPr>
            </a:lvl1pPr>
            <a:lvl2pPr indent="195262" lvl="1" marL="731837" marR="0" rtl="0" algn="l">
              <a:lnSpc>
                <a:spcPct val="100000"/>
              </a:lnSpc>
              <a:spcBef>
                <a:spcPts val="700"/>
              </a:spcBef>
              <a:spcAft>
                <a:spcPts val="0"/>
              </a:spcAft>
              <a:buClr>
                <a:srgbClr val="000000"/>
              </a:buClr>
              <a:buSzPct val="100000"/>
              <a:buFont typeface="Arial"/>
              <a:buChar char="●"/>
              <a:defRPr b="0" i="0" sz="2800" u="none" cap="none" strike="noStrike">
                <a:solidFill>
                  <a:schemeClr val="dk1"/>
                </a:solidFill>
                <a:latin typeface="Arial"/>
                <a:ea typeface="Arial"/>
                <a:cs typeface="Arial"/>
                <a:sym typeface="Arial"/>
              </a:defRPr>
            </a:lvl2pPr>
            <a:lvl3pPr indent="188912" lvl="2" marL="1131887" marR="0" rtl="0" algn="l">
              <a:lnSpc>
                <a:spcPct val="100000"/>
              </a:lnSpc>
              <a:spcBef>
                <a:spcPts val="600"/>
              </a:spcBef>
              <a:spcAft>
                <a:spcPts val="0"/>
              </a:spcAft>
              <a:buClr>
                <a:srgbClr val="000000"/>
              </a:buClr>
              <a:buSzPct val="100000"/>
              <a:buFont typeface="Arial"/>
              <a:buChar char="●"/>
              <a:defRPr b="0" i="0" sz="2400" u="none" cap="none" strike="noStrike">
                <a:solidFill>
                  <a:schemeClr val="dk1"/>
                </a:solidFill>
                <a:latin typeface="Arial"/>
                <a:ea typeface="Arial"/>
                <a:cs typeface="Arial"/>
                <a:sym typeface="Arial"/>
              </a:defRPr>
            </a:lvl3pPr>
            <a:lvl4pPr indent="125412" lvl="3" marL="15890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4pPr>
            <a:lvl5pPr indent="125414" lvl="4" marL="2046286"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5pPr>
            <a:lvl6pPr indent="125413" lvl="5" marL="25034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6pPr>
            <a:lvl7pPr indent="125413" lvl="6" marL="29606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7pPr>
            <a:lvl8pPr indent="125412" lvl="7" marL="34178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8pPr>
            <a:lvl9pPr indent="125412" lvl="8" marL="38750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9pPr>
          </a:lstStyle>
          <a:p/>
        </p:txBody>
      </p:sp>
      <p:sp>
        <p:nvSpPr>
          <p:cNvPr id="11" name="Shape 11"/>
          <p:cNvSpPr txBox="1"/>
          <p:nvPr>
            <p:ph idx="12" type="sldNum"/>
          </p:nvPr>
        </p:nvSpPr>
        <p:spPr>
          <a:xfrm>
            <a:off x="7466013" y="4757737"/>
            <a:ext cx="306299" cy="2922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898989"/>
              </a:buClr>
              <a:buFont typeface="Arial"/>
              <a:buNone/>
            </a:pPr>
            <a:r>
              <a:t/>
            </a:r>
            <a:endParaRPr b="0" i="0" sz="1200" u="none" cap="none" strike="noStrike">
              <a:solidFill>
                <a:srgbClr val="898989"/>
              </a:solidFill>
              <a:latin typeface="Arial"/>
              <a:ea typeface="Arial"/>
              <a:cs typeface="Arial"/>
              <a:sym typeface="Arial"/>
            </a:endParaRPr>
          </a:p>
          <a:p>
            <a:pPr indent="0" lvl="1" marL="4572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2" marL="9144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3" marL="13716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4" marL="18288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5" marL="22860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6" marL="27432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7" marL="32004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8" marL="36576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37" name="Shape 37"/>
        <p:cNvGrpSpPr/>
        <p:nvPr/>
      </p:nvGrpSpPr>
      <p:grpSpPr>
        <a:xfrm>
          <a:off x="0" y="0"/>
          <a:ext cx="0" cy="0"/>
          <a:chOff x="0" y="0"/>
          <a:chExt cx="0" cy="0"/>
        </a:xfrm>
      </p:grpSpPr>
      <p:sp>
        <p:nvSpPr>
          <p:cNvPr id="38" name="Shape 38"/>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39" name="Shape 39"/>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333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11430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443" name="Shape 443"/>
        <p:cNvGrpSpPr/>
        <p:nvPr/>
      </p:nvGrpSpPr>
      <p:grpSpPr>
        <a:xfrm>
          <a:off x="0" y="0"/>
          <a:ext cx="0" cy="0"/>
          <a:chOff x="0" y="0"/>
          <a:chExt cx="0" cy="0"/>
        </a:xfrm>
      </p:grpSpPr>
      <p:sp>
        <p:nvSpPr>
          <p:cNvPr id="444" name="Shape 444"/>
          <p:cNvSpPr txBox="1"/>
          <p:nvPr>
            <p:ph type="title"/>
          </p:nvPr>
        </p:nvSpPr>
        <p:spPr>
          <a:xfrm>
            <a:off x="311700" y="445025"/>
            <a:ext cx="8520600" cy="5727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Oswald"/>
              <a:buNone/>
              <a:defRPr b="0" i="0" sz="3000" u="none" cap="none" strike="noStrike">
                <a:solidFill>
                  <a:schemeClr val="dk1"/>
                </a:solidFill>
                <a:latin typeface="Oswald"/>
                <a:ea typeface="Oswald"/>
                <a:cs typeface="Oswald"/>
                <a:sym typeface="Oswald"/>
              </a:defRPr>
            </a:lvl1pPr>
            <a:lvl2pPr indent="0" lvl="1" rtl="0">
              <a:spcBef>
                <a:spcPts val="0"/>
              </a:spcBef>
              <a:buClr>
                <a:schemeClr val="dk1"/>
              </a:buClr>
              <a:buFont typeface="Oswald"/>
              <a:buNone/>
              <a:defRPr sz="3000">
                <a:solidFill>
                  <a:schemeClr val="dk1"/>
                </a:solidFill>
                <a:latin typeface="Oswald"/>
                <a:ea typeface="Oswald"/>
                <a:cs typeface="Oswald"/>
                <a:sym typeface="Oswald"/>
              </a:defRPr>
            </a:lvl2pPr>
            <a:lvl3pPr indent="0" lvl="2" rtl="0">
              <a:spcBef>
                <a:spcPts val="0"/>
              </a:spcBef>
              <a:buClr>
                <a:schemeClr val="dk1"/>
              </a:buClr>
              <a:buFont typeface="Oswald"/>
              <a:buNone/>
              <a:defRPr sz="3000">
                <a:solidFill>
                  <a:schemeClr val="dk1"/>
                </a:solidFill>
                <a:latin typeface="Oswald"/>
                <a:ea typeface="Oswald"/>
                <a:cs typeface="Oswald"/>
                <a:sym typeface="Oswald"/>
              </a:defRPr>
            </a:lvl3pPr>
            <a:lvl4pPr indent="0" lvl="3" rtl="0">
              <a:spcBef>
                <a:spcPts val="0"/>
              </a:spcBef>
              <a:buClr>
                <a:schemeClr val="dk1"/>
              </a:buClr>
              <a:buFont typeface="Oswald"/>
              <a:buNone/>
              <a:defRPr sz="3000">
                <a:solidFill>
                  <a:schemeClr val="dk1"/>
                </a:solidFill>
                <a:latin typeface="Oswald"/>
                <a:ea typeface="Oswald"/>
                <a:cs typeface="Oswald"/>
                <a:sym typeface="Oswald"/>
              </a:defRPr>
            </a:lvl4pPr>
            <a:lvl5pPr indent="0" lvl="4" rtl="0">
              <a:spcBef>
                <a:spcPts val="0"/>
              </a:spcBef>
              <a:buClr>
                <a:schemeClr val="dk1"/>
              </a:buClr>
              <a:buFont typeface="Oswald"/>
              <a:buNone/>
              <a:defRPr sz="3000">
                <a:solidFill>
                  <a:schemeClr val="dk1"/>
                </a:solidFill>
                <a:latin typeface="Oswald"/>
                <a:ea typeface="Oswald"/>
                <a:cs typeface="Oswald"/>
                <a:sym typeface="Oswald"/>
              </a:defRPr>
            </a:lvl5pPr>
            <a:lvl6pPr indent="0" lvl="5" rtl="0">
              <a:spcBef>
                <a:spcPts val="0"/>
              </a:spcBef>
              <a:buClr>
                <a:schemeClr val="dk1"/>
              </a:buClr>
              <a:buFont typeface="Oswald"/>
              <a:buNone/>
              <a:defRPr sz="3000">
                <a:solidFill>
                  <a:schemeClr val="dk1"/>
                </a:solidFill>
                <a:latin typeface="Oswald"/>
                <a:ea typeface="Oswald"/>
                <a:cs typeface="Oswald"/>
                <a:sym typeface="Oswald"/>
              </a:defRPr>
            </a:lvl6pPr>
            <a:lvl7pPr indent="0" lvl="6" rtl="0">
              <a:spcBef>
                <a:spcPts val="0"/>
              </a:spcBef>
              <a:buClr>
                <a:schemeClr val="dk1"/>
              </a:buClr>
              <a:buFont typeface="Oswald"/>
              <a:buNone/>
              <a:defRPr sz="3000">
                <a:solidFill>
                  <a:schemeClr val="dk1"/>
                </a:solidFill>
                <a:latin typeface="Oswald"/>
                <a:ea typeface="Oswald"/>
                <a:cs typeface="Oswald"/>
                <a:sym typeface="Oswald"/>
              </a:defRPr>
            </a:lvl7pPr>
            <a:lvl8pPr indent="0" lvl="7" rtl="0">
              <a:spcBef>
                <a:spcPts val="0"/>
              </a:spcBef>
              <a:buClr>
                <a:schemeClr val="dk1"/>
              </a:buClr>
              <a:buFont typeface="Oswald"/>
              <a:buNone/>
              <a:defRPr sz="3000">
                <a:solidFill>
                  <a:schemeClr val="dk1"/>
                </a:solidFill>
                <a:latin typeface="Oswald"/>
                <a:ea typeface="Oswald"/>
                <a:cs typeface="Oswald"/>
                <a:sym typeface="Oswald"/>
              </a:defRPr>
            </a:lvl8pPr>
            <a:lvl9pPr indent="0" lvl="8" rtl="0">
              <a:spcBef>
                <a:spcPts val="0"/>
              </a:spcBef>
              <a:buClr>
                <a:schemeClr val="dk1"/>
              </a:buClr>
              <a:buFont typeface="Oswald"/>
              <a:buNone/>
              <a:defRPr sz="3000">
                <a:solidFill>
                  <a:schemeClr val="dk1"/>
                </a:solidFill>
                <a:latin typeface="Oswald"/>
                <a:ea typeface="Oswald"/>
                <a:cs typeface="Oswald"/>
                <a:sym typeface="Oswald"/>
              </a:defRPr>
            </a:lvl9pPr>
          </a:lstStyle>
          <a:p/>
        </p:txBody>
      </p:sp>
      <p:sp>
        <p:nvSpPr>
          <p:cNvPr id="445" name="Shape 445"/>
          <p:cNvSpPr txBox="1"/>
          <p:nvPr>
            <p:ph idx="1" type="body"/>
          </p:nvPr>
        </p:nvSpPr>
        <p:spPr>
          <a:xfrm>
            <a:off x="311700" y="1152475"/>
            <a:ext cx="3999900"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1pPr>
            <a:lvl2pPr indent="0" lvl="1" marL="457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9pPr>
          </a:lstStyle>
          <a:p/>
        </p:txBody>
      </p:sp>
      <p:sp>
        <p:nvSpPr>
          <p:cNvPr id="446" name="Shape 446"/>
          <p:cNvSpPr txBox="1"/>
          <p:nvPr>
            <p:ph idx="2" type="body"/>
          </p:nvPr>
        </p:nvSpPr>
        <p:spPr>
          <a:xfrm>
            <a:off x="4832400" y="1152475"/>
            <a:ext cx="3999900"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1pPr>
            <a:lvl2pPr indent="0" lvl="1" marL="457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9pPr>
          </a:lstStyle>
          <a:p/>
        </p:txBody>
      </p:sp>
      <p:sp>
        <p:nvSpPr>
          <p:cNvPr id="447" name="Shape 447"/>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48" name="Shape 448"/>
        <p:cNvGrpSpPr/>
        <p:nvPr/>
      </p:nvGrpSpPr>
      <p:grpSpPr>
        <a:xfrm>
          <a:off x="0" y="0"/>
          <a:ext cx="0" cy="0"/>
          <a:chOff x="0" y="0"/>
          <a:chExt cx="0" cy="0"/>
        </a:xfrm>
      </p:grpSpPr>
      <p:sp>
        <p:nvSpPr>
          <p:cNvPr id="449" name="Shape 449"/>
          <p:cNvSpPr txBox="1"/>
          <p:nvPr>
            <p:ph type="title"/>
          </p:nvPr>
        </p:nvSpPr>
        <p:spPr>
          <a:xfrm>
            <a:off x="311700" y="445025"/>
            <a:ext cx="8520600" cy="5727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Oswald"/>
              <a:buNone/>
              <a:defRPr b="0" i="0" sz="3000" u="none" cap="none" strike="noStrike">
                <a:solidFill>
                  <a:schemeClr val="dk1"/>
                </a:solidFill>
                <a:latin typeface="Oswald"/>
                <a:ea typeface="Oswald"/>
                <a:cs typeface="Oswald"/>
                <a:sym typeface="Oswald"/>
              </a:defRPr>
            </a:lvl1pPr>
            <a:lvl2pPr indent="0" lvl="1" rtl="0">
              <a:spcBef>
                <a:spcPts val="0"/>
              </a:spcBef>
              <a:buClr>
                <a:schemeClr val="dk1"/>
              </a:buClr>
              <a:buFont typeface="Oswald"/>
              <a:buNone/>
              <a:defRPr sz="3000">
                <a:solidFill>
                  <a:schemeClr val="dk1"/>
                </a:solidFill>
                <a:latin typeface="Oswald"/>
                <a:ea typeface="Oswald"/>
                <a:cs typeface="Oswald"/>
                <a:sym typeface="Oswald"/>
              </a:defRPr>
            </a:lvl2pPr>
            <a:lvl3pPr indent="0" lvl="2" rtl="0">
              <a:spcBef>
                <a:spcPts val="0"/>
              </a:spcBef>
              <a:buClr>
                <a:schemeClr val="dk1"/>
              </a:buClr>
              <a:buFont typeface="Oswald"/>
              <a:buNone/>
              <a:defRPr sz="3000">
                <a:solidFill>
                  <a:schemeClr val="dk1"/>
                </a:solidFill>
                <a:latin typeface="Oswald"/>
                <a:ea typeface="Oswald"/>
                <a:cs typeface="Oswald"/>
                <a:sym typeface="Oswald"/>
              </a:defRPr>
            </a:lvl3pPr>
            <a:lvl4pPr indent="0" lvl="3" rtl="0">
              <a:spcBef>
                <a:spcPts val="0"/>
              </a:spcBef>
              <a:buClr>
                <a:schemeClr val="dk1"/>
              </a:buClr>
              <a:buFont typeface="Oswald"/>
              <a:buNone/>
              <a:defRPr sz="3000">
                <a:solidFill>
                  <a:schemeClr val="dk1"/>
                </a:solidFill>
                <a:latin typeface="Oswald"/>
                <a:ea typeface="Oswald"/>
                <a:cs typeface="Oswald"/>
                <a:sym typeface="Oswald"/>
              </a:defRPr>
            </a:lvl4pPr>
            <a:lvl5pPr indent="0" lvl="4" rtl="0">
              <a:spcBef>
                <a:spcPts val="0"/>
              </a:spcBef>
              <a:buClr>
                <a:schemeClr val="dk1"/>
              </a:buClr>
              <a:buFont typeface="Oswald"/>
              <a:buNone/>
              <a:defRPr sz="3000">
                <a:solidFill>
                  <a:schemeClr val="dk1"/>
                </a:solidFill>
                <a:latin typeface="Oswald"/>
                <a:ea typeface="Oswald"/>
                <a:cs typeface="Oswald"/>
                <a:sym typeface="Oswald"/>
              </a:defRPr>
            </a:lvl5pPr>
            <a:lvl6pPr indent="0" lvl="5" rtl="0">
              <a:spcBef>
                <a:spcPts val="0"/>
              </a:spcBef>
              <a:buClr>
                <a:schemeClr val="dk1"/>
              </a:buClr>
              <a:buFont typeface="Oswald"/>
              <a:buNone/>
              <a:defRPr sz="3000">
                <a:solidFill>
                  <a:schemeClr val="dk1"/>
                </a:solidFill>
                <a:latin typeface="Oswald"/>
                <a:ea typeface="Oswald"/>
                <a:cs typeface="Oswald"/>
                <a:sym typeface="Oswald"/>
              </a:defRPr>
            </a:lvl6pPr>
            <a:lvl7pPr indent="0" lvl="6" rtl="0">
              <a:spcBef>
                <a:spcPts val="0"/>
              </a:spcBef>
              <a:buClr>
                <a:schemeClr val="dk1"/>
              </a:buClr>
              <a:buFont typeface="Oswald"/>
              <a:buNone/>
              <a:defRPr sz="3000">
                <a:solidFill>
                  <a:schemeClr val="dk1"/>
                </a:solidFill>
                <a:latin typeface="Oswald"/>
                <a:ea typeface="Oswald"/>
                <a:cs typeface="Oswald"/>
                <a:sym typeface="Oswald"/>
              </a:defRPr>
            </a:lvl7pPr>
            <a:lvl8pPr indent="0" lvl="7" rtl="0">
              <a:spcBef>
                <a:spcPts val="0"/>
              </a:spcBef>
              <a:buClr>
                <a:schemeClr val="dk1"/>
              </a:buClr>
              <a:buFont typeface="Oswald"/>
              <a:buNone/>
              <a:defRPr sz="3000">
                <a:solidFill>
                  <a:schemeClr val="dk1"/>
                </a:solidFill>
                <a:latin typeface="Oswald"/>
                <a:ea typeface="Oswald"/>
                <a:cs typeface="Oswald"/>
                <a:sym typeface="Oswald"/>
              </a:defRPr>
            </a:lvl8pPr>
            <a:lvl9pPr indent="0" lvl="8" rtl="0">
              <a:spcBef>
                <a:spcPts val="0"/>
              </a:spcBef>
              <a:buClr>
                <a:schemeClr val="dk1"/>
              </a:buClr>
              <a:buFont typeface="Oswald"/>
              <a:buNone/>
              <a:defRPr sz="3000">
                <a:solidFill>
                  <a:schemeClr val="dk1"/>
                </a:solidFill>
                <a:latin typeface="Oswald"/>
                <a:ea typeface="Oswald"/>
                <a:cs typeface="Oswald"/>
                <a:sym typeface="Oswald"/>
              </a:defRPr>
            </a:lvl9pPr>
          </a:lstStyle>
          <a:p/>
        </p:txBody>
      </p:sp>
      <p:sp>
        <p:nvSpPr>
          <p:cNvPr id="450" name="Shape 450"/>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451" name="Shape 451"/>
        <p:cNvGrpSpPr/>
        <p:nvPr/>
      </p:nvGrpSpPr>
      <p:grpSpPr>
        <a:xfrm>
          <a:off x="0" y="0"/>
          <a:ext cx="0" cy="0"/>
          <a:chOff x="0" y="0"/>
          <a:chExt cx="0" cy="0"/>
        </a:xfrm>
      </p:grpSpPr>
      <p:sp>
        <p:nvSpPr>
          <p:cNvPr id="452" name="Shape 452"/>
          <p:cNvSpPr txBox="1"/>
          <p:nvPr>
            <p:ph type="title"/>
          </p:nvPr>
        </p:nvSpPr>
        <p:spPr>
          <a:xfrm>
            <a:off x="311700" y="555600"/>
            <a:ext cx="2808000" cy="75570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Oswald"/>
              <a:buNone/>
              <a:defRPr b="0" i="0" sz="2400" u="none" cap="none" strike="noStrike">
                <a:solidFill>
                  <a:schemeClr val="dk1"/>
                </a:solidFill>
                <a:latin typeface="Oswald"/>
                <a:ea typeface="Oswald"/>
                <a:cs typeface="Oswald"/>
                <a:sym typeface="Oswald"/>
              </a:defRPr>
            </a:lvl1pPr>
            <a:lvl2pPr indent="0" lvl="1" rtl="0">
              <a:spcBef>
                <a:spcPts val="0"/>
              </a:spcBef>
              <a:buClr>
                <a:schemeClr val="dk1"/>
              </a:buClr>
              <a:buFont typeface="Oswald"/>
              <a:buNone/>
              <a:defRPr sz="2400">
                <a:solidFill>
                  <a:schemeClr val="dk1"/>
                </a:solidFill>
                <a:latin typeface="Oswald"/>
                <a:ea typeface="Oswald"/>
                <a:cs typeface="Oswald"/>
                <a:sym typeface="Oswald"/>
              </a:defRPr>
            </a:lvl2pPr>
            <a:lvl3pPr indent="0" lvl="2" rtl="0">
              <a:spcBef>
                <a:spcPts val="0"/>
              </a:spcBef>
              <a:buClr>
                <a:schemeClr val="dk1"/>
              </a:buClr>
              <a:buFont typeface="Oswald"/>
              <a:buNone/>
              <a:defRPr sz="2400">
                <a:solidFill>
                  <a:schemeClr val="dk1"/>
                </a:solidFill>
                <a:latin typeface="Oswald"/>
                <a:ea typeface="Oswald"/>
                <a:cs typeface="Oswald"/>
                <a:sym typeface="Oswald"/>
              </a:defRPr>
            </a:lvl3pPr>
            <a:lvl4pPr indent="0" lvl="3" rtl="0">
              <a:spcBef>
                <a:spcPts val="0"/>
              </a:spcBef>
              <a:buClr>
                <a:schemeClr val="dk1"/>
              </a:buClr>
              <a:buFont typeface="Oswald"/>
              <a:buNone/>
              <a:defRPr sz="2400">
                <a:solidFill>
                  <a:schemeClr val="dk1"/>
                </a:solidFill>
                <a:latin typeface="Oswald"/>
                <a:ea typeface="Oswald"/>
                <a:cs typeface="Oswald"/>
                <a:sym typeface="Oswald"/>
              </a:defRPr>
            </a:lvl4pPr>
            <a:lvl5pPr indent="0" lvl="4" rtl="0">
              <a:spcBef>
                <a:spcPts val="0"/>
              </a:spcBef>
              <a:buClr>
                <a:schemeClr val="dk1"/>
              </a:buClr>
              <a:buFont typeface="Oswald"/>
              <a:buNone/>
              <a:defRPr sz="2400">
                <a:solidFill>
                  <a:schemeClr val="dk1"/>
                </a:solidFill>
                <a:latin typeface="Oswald"/>
                <a:ea typeface="Oswald"/>
                <a:cs typeface="Oswald"/>
                <a:sym typeface="Oswald"/>
              </a:defRPr>
            </a:lvl5pPr>
            <a:lvl6pPr indent="0" lvl="5" rtl="0">
              <a:spcBef>
                <a:spcPts val="0"/>
              </a:spcBef>
              <a:buClr>
                <a:schemeClr val="dk1"/>
              </a:buClr>
              <a:buFont typeface="Oswald"/>
              <a:buNone/>
              <a:defRPr sz="2400">
                <a:solidFill>
                  <a:schemeClr val="dk1"/>
                </a:solidFill>
                <a:latin typeface="Oswald"/>
                <a:ea typeface="Oswald"/>
                <a:cs typeface="Oswald"/>
                <a:sym typeface="Oswald"/>
              </a:defRPr>
            </a:lvl6pPr>
            <a:lvl7pPr indent="0" lvl="6" rtl="0">
              <a:spcBef>
                <a:spcPts val="0"/>
              </a:spcBef>
              <a:buClr>
                <a:schemeClr val="dk1"/>
              </a:buClr>
              <a:buFont typeface="Oswald"/>
              <a:buNone/>
              <a:defRPr sz="2400">
                <a:solidFill>
                  <a:schemeClr val="dk1"/>
                </a:solidFill>
                <a:latin typeface="Oswald"/>
                <a:ea typeface="Oswald"/>
                <a:cs typeface="Oswald"/>
                <a:sym typeface="Oswald"/>
              </a:defRPr>
            </a:lvl7pPr>
            <a:lvl8pPr indent="0" lvl="7" rtl="0">
              <a:spcBef>
                <a:spcPts val="0"/>
              </a:spcBef>
              <a:buClr>
                <a:schemeClr val="dk1"/>
              </a:buClr>
              <a:buFont typeface="Oswald"/>
              <a:buNone/>
              <a:defRPr sz="2400">
                <a:solidFill>
                  <a:schemeClr val="dk1"/>
                </a:solidFill>
                <a:latin typeface="Oswald"/>
                <a:ea typeface="Oswald"/>
                <a:cs typeface="Oswald"/>
                <a:sym typeface="Oswald"/>
              </a:defRPr>
            </a:lvl8pPr>
            <a:lvl9pPr indent="0" lvl="8" rtl="0">
              <a:spcBef>
                <a:spcPts val="0"/>
              </a:spcBef>
              <a:buClr>
                <a:schemeClr val="dk1"/>
              </a:buClr>
              <a:buFont typeface="Oswald"/>
              <a:buNone/>
              <a:defRPr sz="2400">
                <a:solidFill>
                  <a:schemeClr val="dk1"/>
                </a:solidFill>
                <a:latin typeface="Oswald"/>
                <a:ea typeface="Oswald"/>
                <a:cs typeface="Oswald"/>
                <a:sym typeface="Oswald"/>
              </a:defRPr>
            </a:lvl9pPr>
          </a:lstStyle>
          <a:p/>
        </p:txBody>
      </p:sp>
      <p:sp>
        <p:nvSpPr>
          <p:cNvPr id="453" name="Shape 453"/>
          <p:cNvSpPr txBox="1"/>
          <p:nvPr>
            <p:ph idx="1" type="body"/>
          </p:nvPr>
        </p:nvSpPr>
        <p:spPr>
          <a:xfrm>
            <a:off x="311700" y="1389600"/>
            <a:ext cx="2808000" cy="3179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1pPr>
            <a:lvl2pPr indent="0" lvl="1" marL="457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9pPr>
          </a:lstStyle>
          <a:p/>
        </p:txBody>
      </p:sp>
      <p:sp>
        <p:nvSpPr>
          <p:cNvPr id="454" name="Shape 454"/>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455" name="Shape 455"/>
        <p:cNvGrpSpPr/>
        <p:nvPr/>
      </p:nvGrpSpPr>
      <p:grpSpPr>
        <a:xfrm>
          <a:off x="0" y="0"/>
          <a:ext cx="0" cy="0"/>
          <a:chOff x="0" y="0"/>
          <a:chExt cx="0" cy="0"/>
        </a:xfrm>
      </p:grpSpPr>
      <p:sp>
        <p:nvSpPr>
          <p:cNvPr id="456" name="Shape 456"/>
          <p:cNvSpPr txBox="1"/>
          <p:nvPr>
            <p:ph type="title"/>
          </p:nvPr>
        </p:nvSpPr>
        <p:spPr>
          <a:xfrm>
            <a:off x="490250" y="526350"/>
            <a:ext cx="6227100" cy="40908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chemeClr val="lt1"/>
              </a:buClr>
              <a:buFont typeface="Oswald"/>
              <a:buNone/>
              <a:defRPr b="0" i="0" sz="4800" u="none" cap="none" strike="noStrike">
                <a:solidFill>
                  <a:schemeClr val="lt1"/>
                </a:solidFill>
                <a:latin typeface="Oswald"/>
                <a:ea typeface="Oswald"/>
                <a:cs typeface="Oswald"/>
                <a:sym typeface="Oswald"/>
              </a:defRPr>
            </a:lvl1pPr>
            <a:lvl2pPr indent="0" lvl="1" rtl="0">
              <a:spcBef>
                <a:spcPts val="0"/>
              </a:spcBef>
              <a:buClr>
                <a:schemeClr val="lt1"/>
              </a:buClr>
              <a:buFont typeface="Oswald"/>
              <a:buNone/>
              <a:defRPr sz="4800">
                <a:solidFill>
                  <a:schemeClr val="lt1"/>
                </a:solidFill>
                <a:latin typeface="Oswald"/>
                <a:ea typeface="Oswald"/>
                <a:cs typeface="Oswald"/>
                <a:sym typeface="Oswald"/>
              </a:defRPr>
            </a:lvl2pPr>
            <a:lvl3pPr indent="0" lvl="2" rtl="0">
              <a:spcBef>
                <a:spcPts val="0"/>
              </a:spcBef>
              <a:buClr>
                <a:schemeClr val="lt1"/>
              </a:buClr>
              <a:buFont typeface="Oswald"/>
              <a:buNone/>
              <a:defRPr sz="4800">
                <a:solidFill>
                  <a:schemeClr val="lt1"/>
                </a:solidFill>
                <a:latin typeface="Oswald"/>
                <a:ea typeface="Oswald"/>
                <a:cs typeface="Oswald"/>
                <a:sym typeface="Oswald"/>
              </a:defRPr>
            </a:lvl3pPr>
            <a:lvl4pPr indent="0" lvl="3" rtl="0">
              <a:spcBef>
                <a:spcPts val="0"/>
              </a:spcBef>
              <a:buClr>
                <a:schemeClr val="lt1"/>
              </a:buClr>
              <a:buFont typeface="Oswald"/>
              <a:buNone/>
              <a:defRPr sz="4800">
                <a:solidFill>
                  <a:schemeClr val="lt1"/>
                </a:solidFill>
                <a:latin typeface="Oswald"/>
                <a:ea typeface="Oswald"/>
                <a:cs typeface="Oswald"/>
                <a:sym typeface="Oswald"/>
              </a:defRPr>
            </a:lvl4pPr>
            <a:lvl5pPr indent="0" lvl="4" rtl="0">
              <a:spcBef>
                <a:spcPts val="0"/>
              </a:spcBef>
              <a:buClr>
                <a:schemeClr val="lt1"/>
              </a:buClr>
              <a:buFont typeface="Oswald"/>
              <a:buNone/>
              <a:defRPr sz="4800">
                <a:solidFill>
                  <a:schemeClr val="lt1"/>
                </a:solidFill>
                <a:latin typeface="Oswald"/>
                <a:ea typeface="Oswald"/>
                <a:cs typeface="Oswald"/>
                <a:sym typeface="Oswald"/>
              </a:defRPr>
            </a:lvl5pPr>
            <a:lvl6pPr indent="0" lvl="5" rtl="0">
              <a:spcBef>
                <a:spcPts val="0"/>
              </a:spcBef>
              <a:buClr>
                <a:schemeClr val="lt1"/>
              </a:buClr>
              <a:buFont typeface="Oswald"/>
              <a:buNone/>
              <a:defRPr sz="4800">
                <a:solidFill>
                  <a:schemeClr val="lt1"/>
                </a:solidFill>
                <a:latin typeface="Oswald"/>
                <a:ea typeface="Oswald"/>
                <a:cs typeface="Oswald"/>
                <a:sym typeface="Oswald"/>
              </a:defRPr>
            </a:lvl6pPr>
            <a:lvl7pPr indent="0" lvl="6" rtl="0">
              <a:spcBef>
                <a:spcPts val="0"/>
              </a:spcBef>
              <a:buClr>
                <a:schemeClr val="lt1"/>
              </a:buClr>
              <a:buFont typeface="Oswald"/>
              <a:buNone/>
              <a:defRPr sz="4800">
                <a:solidFill>
                  <a:schemeClr val="lt1"/>
                </a:solidFill>
                <a:latin typeface="Oswald"/>
                <a:ea typeface="Oswald"/>
                <a:cs typeface="Oswald"/>
                <a:sym typeface="Oswald"/>
              </a:defRPr>
            </a:lvl7pPr>
            <a:lvl8pPr indent="0" lvl="7" rtl="0">
              <a:spcBef>
                <a:spcPts val="0"/>
              </a:spcBef>
              <a:buClr>
                <a:schemeClr val="lt1"/>
              </a:buClr>
              <a:buFont typeface="Oswald"/>
              <a:buNone/>
              <a:defRPr sz="4800">
                <a:solidFill>
                  <a:schemeClr val="lt1"/>
                </a:solidFill>
                <a:latin typeface="Oswald"/>
                <a:ea typeface="Oswald"/>
                <a:cs typeface="Oswald"/>
                <a:sym typeface="Oswald"/>
              </a:defRPr>
            </a:lvl8pPr>
            <a:lvl9pPr indent="0" lvl="8" rtl="0">
              <a:spcBef>
                <a:spcPts val="0"/>
              </a:spcBef>
              <a:buClr>
                <a:schemeClr val="lt1"/>
              </a:buClr>
              <a:buFont typeface="Oswald"/>
              <a:buNone/>
              <a:defRPr sz="4800">
                <a:solidFill>
                  <a:schemeClr val="lt1"/>
                </a:solidFill>
                <a:latin typeface="Oswald"/>
                <a:ea typeface="Oswald"/>
                <a:cs typeface="Oswald"/>
                <a:sym typeface="Oswald"/>
              </a:defRPr>
            </a:lvl9pPr>
          </a:lstStyle>
          <a:p/>
        </p:txBody>
      </p:sp>
      <p:sp>
        <p:nvSpPr>
          <p:cNvPr id="457" name="Shape 457"/>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fld id="{00000000-1234-1234-1234-123412341234}" type="slidenum">
              <a:rPr b="0" i="0" lang="en" sz="1400" u="none" cap="none" strike="noStrike">
                <a:solidFill>
                  <a:schemeClr val="lt1"/>
                </a:solidFill>
                <a:latin typeface="Arial"/>
                <a:ea typeface="Arial"/>
                <a:cs typeface="Arial"/>
                <a:sym typeface="Arial"/>
              </a:rPr>
              <a:t>‹#›</a:t>
            </a:fld>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58" name="Shape 458"/>
        <p:cNvGrpSpPr/>
        <p:nvPr/>
      </p:nvGrpSpPr>
      <p:grpSpPr>
        <a:xfrm>
          <a:off x="0" y="0"/>
          <a:ext cx="0" cy="0"/>
          <a:chOff x="0" y="0"/>
          <a:chExt cx="0" cy="0"/>
        </a:xfrm>
      </p:grpSpPr>
      <p:sp>
        <p:nvSpPr>
          <p:cNvPr id="459" name="Shape 459"/>
          <p:cNvSpPr/>
          <p:nvPr/>
        </p:nvSpPr>
        <p:spPr>
          <a:xfrm>
            <a:off x="4572000" y="0"/>
            <a:ext cx="4572000" cy="5143500"/>
          </a:xfrm>
          <a:prstGeom prst="rect">
            <a:avLst/>
          </a:prstGeom>
          <a:solidFill>
            <a:schemeClr val="dk1"/>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460" name="Shape 460"/>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61" name="Shape 461"/>
          <p:cNvSpPr txBox="1"/>
          <p:nvPr>
            <p:ph type="title"/>
          </p:nvPr>
        </p:nvSpPr>
        <p:spPr>
          <a:xfrm>
            <a:off x="265500" y="1081400"/>
            <a:ext cx="4045200" cy="1710300"/>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Oswald"/>
              <a:buNone/>
              <a:defRPr b="0" i="0" sz="4200" u="none" cap="none" strike="noStrike">
                <a:solidFill>
                  <a:schemeClr val="dk1"/>
                </a:solidFill>
                <a:latin typeface="Oswald"/>
                <a:ea typeface="Oswald"/>
                <a:cs typeface="Oswald"/>
                <a:sym typeface="Oswald"/>
              </a:defRPr>
            </a:lvl1pPr>
            <a:lvl2pPr indent="0" lvl="1" rtl="0" algn="ctr">
              <a:spcBef>
                <a:spcPts val="0"/>
              </a:spcBef>
              <a:buClr>
                <a:schemeClr val="dk1"/>
              </a:buClr>
              <a:buFont typeface="Oswald"/>
              <a:buNone/>
              <a:defRPr sz="4200">
                <a:solidFill>
                  <a:schemeClr val="dk1"/>
                </a:solidFill>
                <a:latin typeface="Oswald"/>
                <a:ea typeface="Oswald"/>
                <a:cs typeface="Oswald"/>
                <a:sym typeface="Oswald"/>
              </a:defRPr>
            </a:lvl2pPr>
            <a:lvl3pPr indent="0" lvl="2" rtl="0" algn="ctr">
              <a:spcBef>
                <a:spcPts val="0"/>
              </a:spcBef>
              <a:buClr>
                <a:schemeClr val="dk1"/>
              </a:buClr>
              <a:buFont typeface="Oswald"/>
              <a:buNone/>
              <a:defRPr sz="4200">
                <a:solidFill>
                  <a:schemeClr val="dk1"/>
                </a:solidFill>
                <a:latin typeface="Oswald"/>
                <a:ea typeface="Oswald"/>
                <a:cs typeface="Oswald"/>
                <a:sym typeface="Oswald"/>
              </a:defRPr>
            </a:lvl3pPr>
            <a:lvl4pPr indent="0" lvl="3" rtl="0" algn="ctr">
              <a:spcBef>
                <a:spcPts val="0"/>
              </a:spcBef>
              <a:buClr>
                <a:schemeClr val="dk1"/>
              </a:buClr>
              <a:buFont typeface="Oswald"/>
              <a:buNone/>
              <a:defRPr sz="4200">
                <a:solidFill>
                  <a:schemeClr val="dk1"/>
                </a:solidFill>
                <a:latin typeface="Oswald"/>
                <a:ea typeface="Oswald"/>
                <a:cs typeface="Oswald"/>
                <a:sym typeface="Oswald"/>
              </a:defRPr>
            </a:lvl4pPr>
            <a:lvl5pPr indent="0" lvl="4" rtl="0" algn="ctr">
              <a:spcBef>
                <a:spcPts val="0"/>
              </a:spcBef>
              <a:buClr>
                <a:schemeClr val="dk1"/>
              </a:buClr>
              <a:buFont typeface="Oswald"/>
              <a:buNone/>
              <a:defRPr sz="4200">
                <a:solidFill>
                  <a:schemeClr val="dk1"/>
                </a:solidFill>
                <a:latin typeface="Oswald"/>
                <a:ea typeface="Oswald"/>
                <a:cs typeface="Oswald"/>
                <a:sym typeface="Oswald"/>
              </a:defRPr>
            </a:lvl5pPr>
            <a:lvl6pPr indent="0" lvl="5" rtl="0" algn="ctr">
              <a:spcBef>
                <a:spcPts val="0"/>
              </a:spcBef>
              <a:buClr>
                <a:schemeClr val="dk1"/>
              </a:buClr>
              <a:buFont typeface="Oswald"/>
              <a:buNone/>
              <a:defRPr sz="4200">
                <a:solidFill>
                  <a:schemeClr val="dk1"/>
                </a:solidFill>
                <a:latin typeface="Oswald"/>
                <a:ea typeface="Oswald"/>
                <a:cs typeface="Oswald"/>
                <a:sym typeface="Oswald"/>
              </a:defRPr>
            </a:lvl6pPr>
            <a:lvl7pPr indent="0" lvl="6" rtl="0" algn="ctr">
              <a:spcBef>
                <a:spcPts val="0"/>
              </a:spcBef>
              <a:buClr>
                <a:schemeClr val="dk1"/>
              </a:buClr>
              <a:buFont typeface="Oswald"/>
              <a:buNone/>
              <a:defRPr sz="4200">
                <a:solidFill>
                  <a:schemeClr val="dk1"/>
                </a:solidFill>
                <a:latin typeface="Oswald"/>
                <a:ea typeface="Oswald"/>
                <a:cs typeface="Oswald"/>
                <a:sym typeface="Oswald"/>
              </a:defRPr>
            </a:lvl7pPr>
            <a:lvl8pPr indent="0" lvl="7" rtl="0" algn="ctr">
              <a:spcBef>
                <a:spcPts val="0"/>
              </a:spcBef>
              <a:buClr>
                <a:schemeClr val="dk1"/>
              </a:buClr>
              <a:buFont typeface="Oswald"/>
              <a:buNone/>
              <a:defRPr sz="4200">
                <a:solidFill>
                  <a:schemeClr val="dk1"/>
                </a:solidFill>
                <a:latin typeface="Oswald"/>
                <a:ea typeface="Oswald"/>
                <a:cs typeface="Oswald"/>
                <a:sym typeface="Oswald"/>
              </a:defRPr>
            </a:lvl8pPr>
            <a:lvl9pPr indent="0" lvl="8" rtl="0" algn="ctr">
              <a:spcBef>
                <a:spcPts val="0"/>
              </a:spcBef>
              <a:buClr>
                <a:schemeClr val="dk1"/>
              </a:buClr>
              <a:buFont typeface="Oswald"/>
              <a:buNone/>
              <a:defRPr sz="4200">
                <a:solidFill>
                  <a:schemeClr val="dk1"/>
                </a:solidFill>
                <a:latin typeface="Oswald"/>
                <a:ea typeface="Oswald"/>
                <a:cs typeface="Oswald"/>
                <a:sym typeface="Oswald"/>
              </a:defRPr>
            </a:lvl9pPr>
          </a:lstStyle>
          <a:p/>
        </p:txBody>
      </p:sp>
      <p:sp>
        <p:nvSpPr>
          <p:cNvPr id="462" name="Shape 462"/>
          <p:cNvSpPr txBox="1"/>
          <p:nvPr>
            <p:ph idx="1" type="subTitle"/>
          </p:nvPr>
        </p:nvSpPr>
        <p:spPr>
          <a:xfrm>
            <a:off x="265500" y="2845200"/>
            <a:ext cx="4045200" cy="1345500"/>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1pPr>
            <a:lvl2pPr indent="0" lvl="1" marL="4572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2pPr>
            <a:lvl3pPr indent="0" lvl="2" marL="9144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3pPr>
            <a:lvl4pPr indent="0" lvl="3" marL="13716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4pPr>
            <a:lvl5pPr indent="0" lvl="4" marL="18288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5pPr>
            <a:lvl6pPr indent="0" lvl="5" marL="22860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6pPr>
            <a:lvl7pPr indent="0" lvl="6" marL="27432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7pPr>
            <a:lvl8pPr indent="0" lvl="7" marL="32004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8pPr>
            <a:lvl9pPr indent="0" lvl="8" marL="36576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9pPr>
          </a:lstStyle>
          <a:p/>
        </p:txBody>
      </p:sp>
      <p:sp>
        <p:nvSpPr>
          <p:cNvPr id="463" name="Shape 463"/>
          <p:cNvSpPr txBox="1"/>
          <p:nvPr>
            <p:ph idx="2" type="body"/>
          </p:nvPr>
        </p:nvSpPr>
        <p:spPr>
          <a:xfrm>
            <a:off x="4939500" y="724200"/>
            <a:ext cx="3837000" cy="3695100"/>
          </a:xfrm>
          <a:prstGeom prst="rect">
            <a:avLst/>
          </a:prstGeom>
          <a:noFill/>
          <a:ln>
            <a:noFill/>
          </a:ln>
        </p:spPr>
        <p:txBody>
          <a:bodyPr anchorCtr="0" anchor="ctr" bIns="91425" lIns="91425" rIns="91425" tIns="91425"/>
          <a:lstStyle>
            <a:lvl1pPr indent="0" lvl="0" marL="0" marR="0" rtl="0" algn="l">
              <a:lnSpc>
                <a:spcPct val="115000"/>
              </a:lnSpc>
              <a:spcBef>
                <a:spcPts val="0"/>
              </a:spcBef>
              <a:spcAft>
                <a:spcPts val="1600"/>
              </a:spcAft>
              <a:buClr>
                <a:schemeClr val="lt1"/>
              </a:buClr>
              <a:buFont typeface="Average"/>
              <a:buNone/>
              <a:defRPr b="0" i="0" sz="1800" u="none" cap="none" strike="noStrike">
                <a:solidFill>
                  <a:schemeClr val="lt1"/>
                </a:solidFill>
                <a:latin typeface="Average"/>
                <a:ea typeface="Average"/>
                <a:cs typeface="Average"/>
                <a:sym typeface="Average"/>
              </a:defRPr>
            </a:lvl1pPr>
            <a:lvl2pPr indent="0" lvl="1" marL="4572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2pPr>
            <a:lvl3pPr indent="0" lvl="2" marL="9144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3pPr>
            <a:lvl4pPr indent="0" lvl="3" marL="13716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4pPr>
            <a:lvl5pPr indent="0" lvl="4" marL="18288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5pPr>
            <a:lvl6pPr indent="0" lvl="5" marL="22860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6pPr>
            <a:lvl7pPr indent="0" lvl="6" marL="27432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7pPr>
            <a:lvl8pPr indent="0" lvl="7" marL="32004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8pPr>
            <a:lvl9pPr indent="0" lvl="8" marL="36576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9pPr>
          </a:lstStyle>
          <a:p/>
        </p:txBody>
      </p:sp>
      <p:sp>
        <p:nvSpPr>
          <p:cNvPr id="464" name="Shape 464"/>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fld id="{00000000-1234-1234-1234-123412341234}" type="slidenum">
              <a:rPr b="0" i="0" lang="en" sz="1400" u="none" cap="none" strike="noStrike">
                <a:solidFill>
                  <a:schemeClr val="lt1"/>
                </a:solidFill>
                <a:latin typeface="Arial"/>
                <a:ea typeface="Arial"/>
                <a:cs typeface="Arial"/>
                <a:sym typeface="Arial"/>
              </a:rPr>
              <a:t>‹#›</a:t>
            </a:fld>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65" name="Shape 465"/>
        <p:cNvGrpSpPr/>
        <p:nvPr/>
      </p:nvGrpSpPr>
      <p:grpSpPr>
        <a:xfrm>
          <a:off x="0" y="0"/>
          <a:ext cx="0" cy="0"/>
          <a:chOff x="0" y="0"/>
          <a:chExt cx="0" cy="0"/>
        </a:xfrm>
      </p:grpSpPr>
      <p:sp>
        <p:nvSpPr>
          <p:cNvPr id="466" name="Shape 466"/>
          <p:cNvSpPr txBox="1"/>
          <p:nvPr>
            <p:ph idx="1" type="body"/>
          </p:nvPr>
        </p:nvSpPr>
        <p:spPr>
          <a:xfrm>
            <a:off x="311700" y="4230575"/>
            <a:ext cx="5998800" cy="6051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chemeClr val="dk1"/>
              </a:buClr>
              <a:buFont typeface="Oswald"/>
              <a:buNone/>
              <a:defRPr b="0" i="0" sz="2100" u="none" cap="none" strike="noStrike">
                <a:solidFill>
                  <a:schemeClr val="dk1"/>
                </a:solidFill>
                <a:latin typeface="Oswald"/>
                <a:ea typeface="Oswald"/>
                <a:cs typeface="Oswald"/>
                <a:sym typeface="Oswald"/>
              </a:defRPr>
            </a:lvl1pPr>
            <a:lvl2pPr indent="0" lvl="1" marL="457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9pPr>
          </a:lstStyle>
          <a:p/>
        </p:txBody>
      </p:sp>
      <p:sp>
        <p:nvSpPr>
          <p:cNvPr id="467" name="Shape 467"/>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68" name="Shape 468"/>
        <p:cNvGrpSpPr/>
        <p:nvPr/>
      </p:nvGrpSpPr>
      <p:grpSpPr>
        <a:xfrm>
          <a:off x="0" y="0"/>
          <a:ext cx="0" cy="0"/>
          <a:chOff x="0" y="0"/>
          <a:chExt cx="0" cy="0"/>
        </a:xfrm>
      </p:grpSpPr>
      <p:sp>
        <p:nvSpPr>
          <p:cNvPr id="469" name="Shape 469"/>
          <p:cNvSpPr txBox="1"/>
          <p:nvPr>
            <p:ph type="title"/>
          </p:nvPr>
        </p:nvSpPr>
        <p:spPr>
          <a:xfrm>
            <a:off x="311700" y="1255275"/>
            <a:ext cx="8520600" cy="1890600"/>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Oswald"/>
              <a:buNone/>
              <a:defRPr b="0" i="0" sz="12000" u="none" cap="none" strike="noStrike">
                <a:solidFill>
                  <a:schemeClr val="dk1"/>
                </a:solidFill>
                <a:latin typeface="Oswald"/>
                <a:ea typeface="Oswald"/>
                <a:cs typeface="Oswald"/>
                <a:sym typeface="Oswald"/>
              </a:defRPr>
            </a:lvl1pPr>
            <a:lvl2pPr indent="0" lvl="1" rtl="0" algn="ctr">
              <a:spcBef>
                <a:spcPts val="0"/>
              </a:spcBef>
              <a:buClr>
                <a:schemeClr val="dk1"/>
              </a:buClr>
              <a:buFont typeface="Oswald"/>
              <a:buNone/>
              <a:defRPr sz="12000">
                <a:solidFill>
                  <a:schemeClr val="dk1"/>
                </a:solidFill>
                <a:latin typeface="Oswald"/>
                <a:ea typeface="Oswald"/>
                <a:cs typeface="Oswald"/>
                <a:sym typeface="Oswald"/>
              </a:defRPr>
            </a:lvl2pPr>
            <a:lvl3pPr indent="0" lvl="2" rtl="0" algn="ctr">
              <a:spcBef>
                <a:spcPts val="0"/>
              </a:spcBef>
              <a:buClr>
                <a:schemeClr val="dk1"/>
              </a:buClr>
              <a:buFont typeface="Oswald"/>
              <a:buNone/>
              <a:defRPr sz="12000">
                <a:solidFill>
                  <a:schemeClr val="dk1"/>
                </a:solidFill>
                <a:latin typeface="Oswald"/>
                <a:ea typeface="Oswald"/>
                <a:cs typeface="Oswald"/>
                <a:sym typeface="Oswald"/>
              </a:defRPr>
            </a:lvl3pPr>
            <a:lvl4pPr indent="0" lvl="3" rtl="0" algn="ctr">
              <a:spcBef>
                <a:spcPts val="0"/>
              </a:spcBef>
              <a:buClr>
                <a:schemeClr val="dk1"/>
              </a:buClr>
              <a:buFont typeface="Oswald"/>
              <a:buNone/>
              <a:defRPr sz="12000">
                <a:solidFill>
                  <a:schemeClr val="dk1"/>
                </a:solidFill>
                <a:latin typeface="Oswald"/>
                <a:ea typeface="Oswald"/>
                <a:cs typeface="Oswald"/>
                <a:sym typeface="Oswald"/>
              </a:defRPr>
            </a:lvl4pPr>
            <a:lvl5pPr indent="0" lvl="4" rtl="0" algn="ctr">
              <a:spcBef>
                <a:spcPts val="0"/>
              </a:spcBef>
              <a:buClr>
                <a:schemeClr val="dk1"/>
              </a:buClr>
              <a:buFont typeface="Oswald"/>
              <a:buNone/>
              <a:defRPr sz="12000">
                <a:solidFill>
                  <a:schemeClr val="dk1"/>
                </a:solidFill>
                <a:latin typeface="Oswald"/>
                <a:ea typeface="Oswald"/>
                <a:cs typeface="Oswald"/>
                <a:sym typeface="Oswald"/>
              </a:defRPr>
            </a:lvl5pPr>
            <a:lvl6pPr indent="0" lvl="5" rtl="0" algn="ctr">
              <a:spcBef>
                <a:spcPts val="0"/>
              </a:spcBef>
              <a:buClr>
                <a:schemeClr val="dk1"/>
              </a:buClr>
              <a:buFont typeface="Oswald"/>
              <a:buNone/>
              <a:defRPr sz="12000">
                <a:solidFill>
                  <a:schemeClr val="dk1"/>
                </a:solidFill>
                <a:latin typeface="Oswald"/>
                <a:ea typeface="Oswald"/>
                <a:cs typeface="Oswald"/>
                <a:sym typeface="Oswald"/>
              </a:defRPr>
            </a:lvl6pPr>
            <a:lvl7pPr indent="0" lvl="6" rtl="0" algn="ctr">
              <a:spcBef>
                <a:spcPts val="0"/>
              </a:spcBef>
              <a:buClr>
                <a:schemeClr val="dk1"/>
              </a:buClr>
              <a:buFont typeface="Oswald"/>
              <a:buNone/>
              <a:defRPr sz="12000">
                <a:solidFill>
                  <a:schemeClr val="dk1"/>
                </a:solidFill>
                <a:latin typeface="Oswald"/>
                <a:ea typeface="Oswald"/>
                <a:cs typeface="Oswald"/>
                <a:sym typeface="Oswald"/>
              </a:defRPr>
            </a:lvl7pPr>
            <a:lvl8pPr indent="0" lvl="7" rtl="0" algn="ctr">
              <a:spcBef>
                <a:spcPts val="0"/>
              </a:spcBef>
              <a:buClr>
                <a:schemeClr val="dk1"/>
              </a:buClr>
              <a:buFont typeface="Oswald"/>
              <a:buNone/>
              <a:defRPr sz="12000">
                <a:solidFill>
                  <a:schemeClr val="dk1"/>
                </a:solidFill>
                <a:latin typeface="Oswald"/>
                <a:ea typeface="Oswald"/>
                <a:cs typeface="Oswald"/>
                <a:sym typeface="Oswald"/>
              </a:defRPr>
            </a:lvl8pPr>
            <a:lvl9pPr indent="0" lvl="8" rtl="0" algn="ctr">
              <a:spcBef>
                <a:spcPts val="0"/>
              </a:spcBef>
              <a:buClr>
                <a:schemeClr val="dk1"/>
              </a:buClr>
              <a:buFont typeface="Oswald"/>
              <a:buNone/>
              <a:defRPr sz="12000">
                <a:solidFill>
                  <a:schemeClr val="dk1"/>
                </a:solidFill>
                <a:latin typeface="Oswald"/>
                <a:ea typeface="Oswald"/>
                <a:cs typeface="Oswald"/>
                <a:sym typeface="Oswald"/>
              </a:defRPr>
            </a:lvl9pPr>
          </a:lstStyle>
          <a:p/>
        </p:txBody>
      </p:sp>
      <p:sp>
        <p:nvSpPr>
          <p:cNvPr id="470" name="Shape 470"/>
          <p:cNvSpPr txBox="1"/>
          <p:nvPr>
            <p:ph idx="1" type="body"/>
          </p:nvPr>
        </p:nvSpPr>
        <p:spPr>
          <a:xfrm>
            <a:off x="311700" y="3228425"/>
            <a:ext cx="8520600" cy="1300800"/>
          </a:xfrm>
          <a:prstGeom prst="rect">
            <a:avLst/>
          </a:prstGeom>
          <a:noFill/>
          <a:ln>
            <a:noFill/>
          </a:ln>
        </p:spPr>
        <p:txBody>
          <a:bodyPr anchorCtr="0" anchor="t" bIns="91425" lIns="91425" rIns="91425" tIns="91425"/>
          <a:lstStyle>
            <a:lvl1pPr indent="0" lvl="0" marL="0" marR="0" rtl="0" algn="ctr">
              <a:lnSpc>
                <a:spcPct val="115000"/>
              </a:lnSpc>
              <a:spcBef>
                <a:spcPts val="0"/>
              </a:spcBef>
              <a:spcAft>
                <a:spcPts val="1600"/>
              </a:spcAft>
              <a:buClr>
                <a:schemeClr val="accent3"/>
              </a:buClr>
              <a:buFont typeface="Average"/>
              <a:buNone/>
              <a:defRPr b="0" i="0" sz="1800" u="none" cap="none" strike="noStrike">
                <a:solidFill>
                  <a:schemeClr val="accent3"/>
                </a:solidFill>
                <a:latin typeface="Average"/>
                <a:ea typeface="Average"/>
                <a:cs typeface="Average"/>
                <a:sym typeface="Average"/>
              </a:defRPr>
            </a:lvl1pPr>
            <a:lvl2pPr indent="0" lvl="1" marL="4572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2pPr>
            <a:lvl3pPr indent="0" lvl="2" marL="9144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3pPr>
            <a:lvl4pPr indent="0" lvl="3" marL="13716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4pPr>
            <a:lvl5pPr indent="0" lvl="4" marL="18288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5pPr>
            <a:lvl6pPr indent="0" lvl="5" marL="22860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6pPr>
            <a:lvl7pPr indent="0" lvl="6" marL="27432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7pPr>
            <a:lvl8pPr indent="0" lvl="7" marL="32004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8pPr>
            <a:lvl9pPr indent="0" lvl="8" marL="36576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9pPr>
          </a:lstStyle>
          <a:p/>
        </p:txBody>
      </p:sp>
      <p:sp>
        <p:nvSpPr>
          <p:cNvPr id="471" name="Shape 471"/>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72" name="Shape 472"/>
        <p:cNvGrpSpPr/>
        <p:nvPr/>
      </p:nvGrpSpPr>
      <p:grpSpPr>
        <a:xfrm>
          <a:off x="0" y="0"/>
          <a:ext cx="0" cy="0"/>
          <a:chOff x="0" y="0"/>
          <a:chExt cx="0" cy="0"/>
        </a:xfrm>
      </p:grpSpPr>
      <p:sp>
        <p:nvSpPr>
          <p:cNvPr id="473" name="Shape 473"/>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478" name="Shape 478"/>
        <p:cNvGrpSpPr/>
        <p:nvPr/>
      </p:nvGrpSpPr>
      <p:grpSpPr>
        <a:xfrm>
          <a:off x="0" y="0"/>
          <a:ext cx="0" cy="0"/>
          <a:chOff x="0" y="0"/>
          <a:chExt cx="0" cy="0"/>
        </a:xfrm>
      </p:grpSpPr>
      <p:grpSp>
        <p:nvGrpSpPr>
          <p:cNvPr id="479" name="Shape 479"/>
          <p:cNvGrpSpPr/>
          <p:nvPr/>
        </p:nvGrpSpPr>
        <p:grpSpPr>
          <a:xfrm>
            <a:off x="4350278" y="2855377"/>
            <a:ext cx="443588" cy="105632"/>
            <a:chOff x="4137525" y="2915950"/>
            <a:chExt cx="869100" cy="207000"/>
          </a:xfrm>
        </p:grpSpPr>
        <p:sp>
          <p:nvSpPr>
            <p:cNvPr id="480" name="Shape 480"/>
            <p:cNvSpPr/>
            <p:nvPr/>
          </p:nvSpPr>
          <p:spPr>
            <a:xfrm>
              <a:off x="446857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481" name="Shape 481"/>
            <p:cNvSpPr/>
            <p:nvPr/>
          </p:nvSpPr>
          <p:spPr>
            <a:xfrm>
              <a:off x="47996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482" name="Shape 482"/>
            <p:cNvSpPr/>
            <p:nvPr/>
          </p:nvSpPr>
          <p:spPr>
            <a:xfrm>
              <a:off x="41375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grpSp>
      <p:sp>
        <p:nvSpPr>
          <p:cNvPr id="483" name="Shape 483"/>
          <p:cNvSpPr txBox="1"/>
          <p:nvPr>
            <p:ph type="ctrTitle"/>
          </p:nvPr>
        </p:nvSpPr>
        <p:spPr>
          <a:xfrm>
            <a:off x="671257" y="990800"/>
            <a:ext cx="7801500" cy="1730100"/>
          </a:xfrm>
          <a:prstGeom prst="rect">
            <a:avLst/>
          </a:prstGeom>
        </p:spPr>
        <p:txBody>
          <a:bodyPr anchorCtr="0" anchor="b" bIns="91425" lIns="91425" rIns="91425" tIns="91425"/>
          <a:lstStyle>
            <a:lvl1pPr lvl="0" rtl="0" algn="ctr">
              <a:spcBef>
                <a:spcPts val="0"/>
              </a:spcBef>
              <a:buSzPct val="100000"/>
              <a:defRPr sz="4800"/>
            </a:lvl1pPr>
            <a:lvl2pPr lvl="1" rtl="0" algn="ctr">
              <a:spcBef>
                <a:spcPts val="0"/>
              </a:spcBef>
              <a:buSzPct val="100000"/>
              <a:defRPr sz="4800"/>
            </a:lvl2pPr>
            <a:lvl3pPr lvl="2" rtl="0" algn="ctr">
              <a:spcBef>
                <a:spcPts val="0"/>
              </a:spcBef>
              <a:buSzPct val="100000"/>
              <a:defRPr sz="4800"/>
            </a:lvl3pPr>
            <a:lvl4pPr lvl="3" rtl="0" algn="ctr">
              <a:spcBef>
                <a:spcPts val="0"/>
              </a:spcBef>
              <a:buSzPct val="100000"/>
              <a:defRPr sz="4800"/>
            </a:lvl4pPr>
            <a:lvl5pPr lvl="4" rtl="0" algn="ctr">
              <a:spcBef>
                <a:spcPts val="0"/>
              </a:spcBef>
              <a:buSzPct val="100000"/>
              <a:defRPr sz="4800"/>
            </a:lvl5pPr>
            <a:lvl6pPr lvl="5" rtl="0" algn="ctr">
              <a:spcBef>
                <a:spcPts val="0"/>
              </a:spcBef>
              <a:buSzPct val="100000"/>
              <a:defRPr sz="4800"/>
            </a:lvl6pPr>
            <a:lvl7pPr lvl="6" rtl="0" algn="ctr">
              <a:spcBef>
                <a:spcPts val="0"/>
              </a:spcBef>
              <a:buSzPct val="100000"/>
              <a:defRPr sz="4800"/>
            </a:lvl7pPr>
            <a:lvl8pPr lvl="7" rtl="0" algn="ctr">
              <a:spcBef>
                <a:spcPts val="0"/>
              </a:spcBef>
              <a:buSzPct val="100000"/>
              <a:defRPr sz="4800"/>
            </a:lvl8pPr>
            <a:lvl9pPr lvl="8" rtl="0" algn="ctr">
              <a:spcBef>
                <a:spcPts val="0"/>
              </a:spcBef>
              <a:buSzPct val="100000"/>
              <a:defRPr sz="4800"/>
            </a:lvl9pPr>
          </a:lstStyle>
          <a:p/>
        </p:txBody>
      </p:sp>
      <p:sp>
        <p:nvSpPr>
          <p:cNvPr id="484" name="Shape 484"/>
          <p:cNvSpPr txBox="1"/>
          <p:nvPr>
            <p:ph idx="1" type="subTitle"/>
          </p:nvPr>
        </p:nvSpPr>
        <p:spPr>
          <a:xfrm>
            <a:off x="671250" y="3174875"/>
            <a:ext cx="7801500" cy="792600"/>
          </a:xfrm>
          <a:prstGeom prst="rect">
            <a:avLst/>
          </a:prstGeom>
        </p:spPr>
        <p:txBody>
          <a:bodyPr anchorCtr="0" anchor="t" bIns="91425" lIns="91425" rIns="91425" tIns="91425"/>
          <a:lstStyle>
            <a:lvl1pPr lvl="0" rtl="0" algn="ctr">
              <a:lnSpc>
                <a:spcPct val="100000"/>
              </a:lnSpc>
              <a:spcBef>
                <a:spcPts val="0"/>
              </a:spcBef>
              <a:spcAft>
                <a:spcPts val="0"/>
              </a:spcAft>
              <a:buSzPct val="100000"/>
              <a:buNone/>
              <a:defRPr sz="2100"/>
            </a:lvl1pPr>
            <a:lvl2pPr lvl="1" rtl="0" algn="ctr">
              <a:lnSpc>
                <a:spcPct val="100000"/>
              </a:lnSpc>
              <a:spcBef>
                <a:spcPts val="0"/>
              </a:spcBef>
              <a:spcAft>
                <a:spcPts val="0"/>
              </a:spcAft>
              <a:buSzPct val="100000"/>
              <a:buNone/>
              <a:defRPr sz="2100"/>
            </a:lvl2pPr>
            <a:lvl3pPr lvl="2" rtl="0" algn="ctr">
              <a:lnSpc>
                <a:spcPct val="100000"/>
              </a:lnSpc>
              <a:spcBef>
                <a:spcPts val="0"/>
              </a:spcBef>
              <a:spcAft>
                <a:spcPts val="0"/>
              </a:spcAft>
              <a:buSzPct val="100000"/>
              <a:buNone/>
              <a:defRPr sz="2100"/>
            </a:lvl3pPr>
            <a:lvl4pPr lvl="3" rtl="0" algn="ctr">
              <a:lnSpc>
                <a:spcPct val="100000"/>
              </a:lnSpc>
              <a:spcBef>
                <a:spcPts val="0"/>
              </a:spcBef>
              <a:spcAft>
                <a:spcPts val="0"/>
              </a:spcAft>
              <a:buSzPct val="100000"/>
              <a:buNone/>
              <a:defRPr sz="2100"/>
            </a:lvl4pPr>
            <a:lvl5pPr lvl="4" rtl="0" algn="ctr">
              <a:lnSpc>
                <a:spcPct val="100000"/>
              </a:lnSpc>
              <a:spcBef>
                <a:spcPts val="0"/>
              </a:spcBef>
              <a:spcAft>
                <a:spcPts val="0"/>
              </a:spcAft>
              <a:buSzPct val="100000"/>
              <a:buNone/>
              <a:defRPr sz="2100"/>
            </a:lvl5pPr>
            <a:lvl6pPr lvl="5" rtl="0" algn="ctr">
              <a:lnSpc>
                <a:spcPct val="100000"/>
              </a:lnSpc>
              <a:spcBef>
                <a:spcPts val="0"/>
              </a:spcBef>
              <a:spcAft>
                <a:spcPts val="0"/>
              </a:spcAft>
              <a:buSzPct val="100000"/>
              <a:buNone/>
              <a:defRPr sz="2100"/>
            </a:lvl6pPr>
            <a:lvl7pPr lvl="6" rtl="0" algn="ctr">
              <a:lnSpc>
                <a:spcPct val="100000"/>
              </a:lnSpc>
              <a:spcBef>
                <a:spcPts val="0"/>
              </a:spcBef>
              <a:spcAft>
                <a:spcPts val="0"/>
              </a:spcAft>
              <a:buSzPct val="100000"/>
              <a:buNone/>
              <a:defRPr sz="2100"/>
            </a:lvl7pPr>
            <a:lvl8pPr lvl="7" rtl="0" algn="ctr">
              <a:lnSpc>
                <a:spcPct val="100000"/>
              </a:lnSpc>
              <a:spcBef>
                <a:spcPts val="0"/>
              </a:spcBef>
              <a:spcAft>
                <a:spcPts val="0"/>
              </a:spcAft>
              <a:buSzPct val="100000"/>
              <a:buNone/>
              <a:defRPr sz="2100"/>
            </a:lvl8pPr>
            <a:lvl9pPr lvl="8" rtl="0" algn="ctr">
              <a:lnSpc>
                <a:spcPct val="100000"/>
              </a:lnSpc>
              <a:spcBef>
                <a:spcPts val="0"/>
              </a:spcBef>
              <a:spcAft>
                <a:spcPts val="0"/>
              </a:spcAft>
              <a:buSzPct val="100000"/>
              <a:buNone/>
              <a:defRPr sz="2100"/>
            </a:lvl9pPr>
          </a:lstStyle>
          <a:p/>
        </p:txBody>
      </p:sp>
      <p:sp>
        <p:nvSpPr>
          <p:cNvPr id="485" name="Shape 48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486" name="Shape 486"/>
        <p:cNvGrpSpPr/>
        <p:nvPr/>
      </p:nvGrpSpPr>
      <p:grpSpPr>
        <a:xfrm>
          <a:off x="0" y="0"/>
          <a:ext cx="0" cy="0"/>
          <a:chOff x="0" y="0"/>
          <a:chExt cx="0" cy="0"/>
        </a:xfrm>
      </p:grpSpPr>
      <p:sp>
        <p:nvSpPr>
          <p:cNvPr id="487" name="Shape 487"/>
          <p:cNvSpPr txBox="1"/>
          <p:nvPr>
            <p:ph type="title"/>
          </p:nvPr>
        </p:nvSpPr>
        <p:spPr>
          <a:xfrm>
            <a:off x="671250" y="2141250"/>
            <a:ext cx="7852200" cy="861000"/>
          </a:xfrm>
          <a:prstGeom prst="rect">
            <a:avLst/>
          </a:prstGeom>
        </p:spPr>
        <p:txBody>
          <a:bodyPr anchorCtr="0" anchor="ctr" bIns="91425" lIns="91425" rIns="91425" tIns="91425"/>
          <a:lstStyle>
            <a:lvl1pPr lvl="0" rtl="0" algn="ctr">
              <a:spcBef>
                <a:spcPts val="0"/>
              </a:spcBef>
              <a:buSzPct val="100000"/>
              <a:defRPr sz="3600"/>
            </a:lvl1pPr>
            <a:lvl2pPr lvl="1" rtl="0" algn="ctr">
              <a:spcBef>
                <a:spcPts val="0"/>
              </a:spcBef>
              <a:buSzPct val="100000"/>
              <a:defRPr sz="3600"/>
            </a:lvl2pPr>
            <a:lvl3pPr lvl="2" rtl="0" algn="ctr">
              <a:spcBef>
                <a:spcPts val="0"/>
              </a:spcBef>
              <a:buSzPct val="100000"/>
              <a:defRPr sz="3600"/>
            </a:lvl3pPr>
            <a:lvl4pPr lvl="3" rtl="0" algn="ctr">
              <a:spcBef>
                <a:spcPts val="0"/>
              </a:spcBef>
              <a:buSzPct val="100000"/>
              <a:defRPr sz="3600"/>
            </a:lvl4pPr>
            <a:lvl5pPr lvl="4" rtl="0" algn="ctr">
              <a:spcBef>
                <a:spcPts val="0"/>
              </a:spcBef>
              <a:buSzPct val="100000"/>
              <a:defRPr sz="3600"/>
            </a:lvl5pPr>
            <a:lvl6pPr lvl="5" rtl="0" algn="ctr">
              <a:spcBef>
                <a:spcPts val="0"/>
              </a:spcBef>
              <a:buSzPct val="100000"/>
              <a:defRPr sz="3600"/>
            </a:lvl6pPr>
            <a:lvl7pPr lvl="6" rtl="0" algn="ctr">
              <a:spcBef>
                <a:spcPts val="0"/>
              </a:spcBef>
              <a:buSzPct val="100000"/>
              <a:defRPr sz="3600"/>
            </a:lvl7pPr>
            <a:lvl8pPr lvl="7" rtl="0" algn="ctr">
              <a:spcBef>
                <a:spcPts val="0"/>
              </a:spcBef>
              <a:buSzPct val="100000"/>
              <a:defRPr sz="3600"/>
            </a:lvl8pPr>
            <a:lvl9pPr lvl="8" rtl="0" algn="ctr">
              <a:spcBef>
                <a:spcPts val="0"/>
              </a:spcBef>
              <a:buSzPct val="100000"/>
              <a:defRPr sz="3600"/>
            </a:lvl9pPr>
          </a:lstStyle>
          <a:p/>
        </p:txBody>
      </p:sp>
      <p:sp>
        <p:nvSpPr>
          <p:cNvPr id="488" name="Shape 48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40" name="Shape 40"/>
        <p:cNvGrpSpPr/>
        <p:nvPr/>
      </p:nvGrpSpPr>
      <p:grpSpPr>
        <a:xfrm>
          <a:off x="0" y="0"/>
          <a:ext cx="0" cy="0"/>
          <a:chOff x="0" y="0"/>
          <a:chExt cx="0" cy="0"/>
        </a:xfrm>
      </p:grpSpPr>
      <p:sp>
        <p:nvSpPr>
          <p:cNvPr id="41" name="Shape 41"/>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42" name="Shape 42"/>
          <p:cNvSpPr txBox="1"/>
          <p:nvPr>
            <p:ph idx="1" type="body"/>
          </p:nvPr>
        </p:nvSpPr>
        <p:spPr>
          <a:xfrm>
            <a:off x="457200" y="1600200"/>
            <a:ext cx="3994500" cy="4967700"/>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43" name="Shape 43"/>
          <p:cNvSpPr txBox="1"/>
          <p:nvPr>
            <p:ph idx="2" type="body"/>
          </p:nvPr>
        </p:nvSpPr>
        <p:spPr>
          <a:xfrm>
            <a:off x="4692273" y="1600200"/>
            <a:ext cx="3994499" cy="4967700"/>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489" name="Shape 489"/>
        <p:cNvGrpSpPr/>
        <p:nvPr/>
      </p:nvGrpSpPr>
      <p:grpSpPr>
        <a:xfrm>
          <a:off x="0" y="0"/>
          <a:ext cx="0" cy="0"/>
          <a:chOff x="0" y="0"/>
          <a:chExt cx="0" cy="0"/>
        </a:xfrm>
      </p:grpSpPr>
      <p:sp>
        <p:nvSpPr>
          <p:cNvPr id="490" name="Shape 490"/>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491" name="Shape 491"/>
          <p:cNvSpPr txBox="1"/>
          <p:nvPr>
            <p:ph idx="1" type="body"/>
          </p:nvPr>
        </p:nvSpPr>
        <p:spPr>
          <a:xfrm>
            <a:off x="311700" y="1152475"/>
            <a:ext cx="8520600" cy="34164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492" name="Shape 492"/>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493" name="Shape 493"/>
        <p:cNvGrpSpPr/>
        <p:nvPr/>
      </p:nvGrpSpPr>
      <p:grpSpPr>
        <a:xfrm>
          <a:off x="0" y="0"/>
          <a:ext cx="0" cy="0"/>
          <a:chOff x="0" y="0"/>
          <a:chExt cx="0" cy="0"/>
        </a:xfrm>
      </p:grpSpPr>
      <p:sp>
        <p:nvSpPr>
          <p:cNvPr id="494" name="Shape 494"/>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495" name="Shape 495"/>
          <p:cNvSpPr txBox="1"/>
          <p:nvPr>
            <p:ph idx="1" type="body"/>
          </p:nvPr>
        </p:nvSpPr>
        <p:spPr>
          <a:xfrm>
            <a:off x="311700" y="1152475"/>
            <a:ext cx="3999900" cy="34164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496" name="Shape 496"/>
          <p:cNvSpPr txBox="1"/>
          <p:nvPr>
            <p:ph idx="2" type="body"/>
          </p:nvPr>
        </p:nvSpPr>
        <p:spPr>
          <a:xfrm>
            <a:off x="4832400" y="1152475"/>
            <a:ext cx="3999900" cy="34164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497" name="Shape 497"/>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98" name="Shape 498"/>
        <p:cNvGrpSpPr/>
        <p:nvPr/>
      </p:nvGrpSpPr>
      <p:grpSpPr>
        <a:xfrm>
          <a:off x="0" y="0"/>
          <a:ext cx="0" cy="0"/>
          <a:chOff x="0" y="0"/>
          <a:chExt cx="0" cy="0"/>
        </a:xfrm>
      </p:grpSpPr>
      <p:sp>
        <p:nvSpPr>
          <p:cNvPr id="499" name="Shape 499"/>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500" name="Shape 500"/>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501" name="Shape 501"/>
        <p:cNvGrpSpPr/>
        <p:nvPr/>
      </p:nvGrpSpPr>
      <p:grpSpPr>
        <a:xfrm>
          <a:off x="0" y="0"/>
          <a:ext cx="0" cy="0"/>
          <a:chOff x="0" y="0"/>
          <a:chExt cx="0" cy="0"/>
        </a:xfrm>
      </p:grpSpPr>
      <p:sp>
        <p:nvSpPr>
          <p:cNvPr id="502" name="Shape 502"/>
          <p:cNvSpPr txBox="1"/>
          <p:nvPr>
            <p:ph type="title"/>
          </p:nvPr>
        </p:nvSpPr>
        <p:spPr>
          <a:xfrm>
            <a:off x="311700" y="555600"/>
            <a:ext cx="2808000" cy="755700"/>
          </a:xfrm>
          <a:prstGeom prst="rect">
            <a:avLst/>
          </a:prstGeom>
        </p:spPr>
        <p:txBody>
          <a:bodyPr anchorCtr="0" anchor="b" bIns="91425" lIns="91425" rIns="91425" tIns="91425"/>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p:txBody>
      </p:sp>
      <p:sp>
        <p:nvSpPr>
          <p:cNvPr id="503" name="Shape 503"/>
          <p:cNvSpPr txBox="1"/>
          <p:nvPr>
            <p:ph idx="1" type="body"/>
          </p:nvPr>
        </p:nvSpPr>
        <p:spPr>
          <a:xfrm>
            <a:off x="311700" y="1389600"/>
            <a:ext cx="2808000" cy="3179400"/>
          </a:xfrm>
          <a:prstGeom prst="rect">
            <a:avLst/>
          </a:prstGeom>
        </p:spPr>
        <p:txBody>
          <a:bodyPr anchorCtr="0" anchor="t" bIns="91425" lIns="91425" rIns="91425" tIns="91425"/>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504" name="Shape 504"/>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505" name="Shape 505"/>
        <p:cNvGrpSpPr/>
        <p:nvPr/>
      </p:nvGrpSpPr>
      <p:grpSpPr>
        <a:xfrm>
          <a:off x="0" y="0"/>
          <a:ext cx="0" cy="0"/>
          <a:chOff x="0" y="0"/>
          <a:chExt cx="0" cy="0"/>
        </a:xfrm>
      </p:grpSpPr>
      <p:sp>
        <p:nvSpPr>
          <p:cNvPr id="506" name="Shape 506"/>
          <p:cNvSpPr txBox="1"/>
          <p:nvPr>
            <p:ph type="title"/>
          </p:nvPr>
        </p:nvSpPr>
        <p:spPr>
          <a:xfrm>
            <a:off x="490250" y="526350"/>
            <a:ext cx="6227100" cy="4090800"/>
          </a:xfrm>
          <a:prstGeom prst="rect">
            <a:avLst/>
          </a:prstGeom>
        </p:spPr>
        <p:txBody>
          <a:bodyPr anchorCtr="0" anchor="ctr" bIns="91425" lIns="91425" rIns="91425" tIns="91425"/>
          <a:lstStyle>
            <a:lvl1pPr lvl="0" rtl="0">
              <a:spcBef>
                <a:spcPts val="0"/>
              </a:spcBef>
              <a:buClr>
                <a:schemeClr val="lt1"/>
              </a:buClr>
              <a:buSzPct val="100000"/>
              <a:defRPr sz="4800">
                <a:solidFill>
                  <a:schemeClr val="lt1"/>
                </a:solidFill>
              </a:defRPr>
            </a:lvl1pPr>
            <a:lvl2pPr lvl="1" rtl="0">
              <a:spcBef>
                <a:spcPts val="0"/>
              </a:spcBef>
              <a:buClr>
                <a:schemeClr val="lt1"/>
              </a:buClr>
              <a:buSzPct val="100000"/>
              <a:defRPr sz="4800">
                <a:solidFill>
                  <a:schemeClr val="lt1"/>
                </a:solidFill>
              </a:defRPr>
            </a:lvl2pPr>
            <a:lvl3pPr lvl="2" rtl="0">
              <a:spcBef>
                <a:spcPts val="0"/>
              </a:spcBef>
              <a:buClr>
                <a:schemeClr val="lt1"/>
              </a:buClr>
              <a:buSzPct val="100000"/>
              <a:defRPr sz="4800">
                <a:solidFill>
                  <a:schemeClr val="lt1"/>
                </a:solidFill>
              </a:defRPr>
            </a:lvl3pPr>
            <a:lvl4pPr lvl="3" rtl="0">
              <a:spcBef>
                <a:spcPts val="0"/>
              </a:spcBef>
              <a:buClr>
                <a:schemeClr val="lt1"/>
              </a:buClr>
              <a:buSzPct val="100000"/>
              <a:defRPr sz="4800">
                <a:solidFill>
                  <a:schemeClr val="lt1"/>
                </a:solidFill>
              </a:defRPr>
            </a:lvl4pPr>
            <a:lvl5pPr lvl="4" rtl="0">
              <a:spcBef>
                <a:spcPts val="0"/>
              </a:spcBef>
              <a:buClr>
                <a:schemeClr val="lt1"/>
              </a:buClr>
              <a:buSzPct val="100000"/>
              <a:defRPr sz="4800">
                <a:solidFill>
                  <a:schemeClr val="lt1"/>
                </a:solidFill>
              </a:defRPr>
            </a:lvl5pPr>
            <a:lvl6pPr lvl="5" rtl="0">
              <a:spcBef>
                <a:spcPts val="0"/>
              </a:spcBef>
              <a:buClr>
                <a:schemeClr val="lt1"/>
              </a:buClr>
              <a:buSzPct val="100000"/>
              <a:defRPr sz="4800">
                <a:solidFill>
                  <a:schemeClr val="lt1"/>
                </a:solidFill>
              </a:defRPr>
            </a:lvl6pPr>
            <a:lvl7pPr lvl="6" rtl="0">
              <a:spcBef>
                <a:spcPts val="0"/>
              </a:spcBef>
              <a:buClr>
                <a:schemeClr val="lt1"/>
              </a:buClr>
              <a:buSzPct val="100000"/>
              <a:defRPr sz="4800">
                <a:solidFill>
                  <a:schemeClr val="lt1"/>
                </a:solidFill>
              </a:defRPr>
            </a:lvl7pPr>
            <a:lvl8pPr lvl="7" rtl="0">
              <a:spcBef>
                <a:spcPts val="0"/>
              </a:spcBef>
              <a:buClr>
                <a:schemeClr val="lt1"/>
              </a:buClr>
              <a:buSzPct val="100000"/>
              <a:defRPr sz="4800">
                <a:solidFill>
                  <a:schemeClr val="lt1"/>
                </a:solidFill>
              </a:defRPr>
            </a:lvl8pPr>
            <a:lvl9pPr lvl="8" rtl="0">
              <a:spcBef>
                <a:spcPts val="0"/>
              </a:spcBef>
              <a:buClr>
                <a:schemeClr val="lt1"/>
              </a:buClr>
              <a:buSzPct val="100000"/>
              <a:defRPr sz="4800">
                <a:solidFill>
                  <a:schemeClr val="lt1"/>
                </a:solidFill>
              </a:defRPr>
            </a:lvl9pPr>
          </a:lstStyle>
          <a:p/>
        </p:txBody>
      </p:sp>
      <p:sp>
        <p:nvSpPr>
          <p:cNvPr id="507" name="Shape 507"/>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508" name="Shape 508"/>
        <p:cNvGrpSpPr/>
        <p:nvPr/>
      </p:nvGrpSpPr>
      <p:grpSpPr>
        <a:xfrm>
          <a:off x="0" y="0"/>
          <a:ext cx="0" cy="0"/>
          <a:chOff x="0" y="0"/>
          <a:chExt cx="0" cy="0"/>
        </a:xfrm>
      </p:grpSpPr>
      <p:sp>
        <p:nvSpPr>
          <p:cNvPr id="509" name="Shape 509"/>
          <p:cNvSpPr/>
          <p:nvPr/>
        </p:nvSpPr>
        <p:spPr>
          <a:xfrm>
            <a:off x="4572000" y="0"/>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510" name="Shape 510"/>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511" name="Shape 511"/>
          <p:cNvSpPr txBox="1"/>
          <p:nvPr>
            <p:ph type="title"/>
          </p:nvPr>
        </p:nvSpPr>
        <p:spPr>
          <a:xfrm>
            <a:off x="265500" y="1081400"/>
            <a:ext cx="4045200" cy="1710300"/>
          </a:xfrm>
          <a:prstGeom prst="rect">
            <a:avLst/>
          </a:prstGeom>
        </p:spPr>
        <p:txBody>
          <a:bodyPr anchorCtr="0" anchor="b" bIns="91425" lIns="91425" rIns="91425" tIns="91425"/>
          <a:lstStyle>
            <a:lvl1pPr lvl="0" rtl="0" algn="ctr">
              <a:spcBef>
                <a:spcPts val="0"/>
              </a:spcBef>
              <a:buSzPct val="100000"/>
              <a:defRPr sz="4200"/>
            </a:lvl1pPr>
            <a:lvl2pPr lvl="1" rtl="0" algn="ctr">
              <a:spcBef>
                <a:spcPts val="0"/>
              </a:spcBef>
              <a:buSzPct val="100000"/>
              <a:defRPr sz="4200"/>
            </a:lvl2pPr>
            <a:lvl3pPr lvl="2" rtl="0" algn="ctr">
              <a:spcBef>
                <a:spcPts val="0"/>
              </a:spcBef>
              <a:buSzPct val="100000"/>
              <a:defRPr sz="4200"/>
            </a:lvl3pPr>
            <a:lvl4pPr lvl="3" rtl="0" algn="ctr">
              <a:spcBef>
                <a:spcPts val="0"/>
              </a:spcBef>
              <a:buSzPct val="100000"/>
              <a:defRPr sz="4200"/>
            </a:lvl4pPr>
            <a:lvl5pPr lvl="4" rtl="0" algn="ctr">
              <a:spcBef>
                <a:spcPts val="0"/>
              </a:spcBef>
              <a:buSzPct val="100000"/>
              <a:defRPr sz="4200"/>
            </a:lvl5pPr>
            <a:lvl6pPr lvl="5" rtl="0" algn="ctr">
              <a:spcBef>
                <a:spcPts val="0"/>
              </a:spcBef>
              <a:buSzPct val="100000"/>
              <a:defRPr sz="4200"/>
            </a:lvl6pPr>
            <a:lvl7pPr lvl="6" rtl="0" algn="ctr">
              <a:spcBef>
                <a:spcPts val="0"/>
              </a:spcBef>
              <a:buSzPct val="100000"/>
              <a:defRPr sz="4200"/>
            </a:lvl7pPr>
            <a:lvl8pPr lvl="7" rtl="0" algn="ctr">
              <a:spcBef>
                <a:spcPts val="0"/>
              </a:spcBef>
              <a:buSzPct val="100000"/>
              <a:defRPr sz="4200"/>
            </a:lvl8pPr>
            <a:lvl9pPr lvl="8" rtl="0" algn="ctr">
              <a:spcBef>
                <a:spcPts val="0"/>
              </a:spcBef>
              <a:buSzPct val="100000"/>
              <a:defRPr sz="4200"/>
            </a:lvl9pPr>
          </a:lstStyle>
          <a:p/>
        </p:txBody>
      </p:sp>
      <p:sp>
        <p:nvSpPr>
          <p:cNvPr id="512" name="Shape 512"/>
          <p:cNvSpPr txBox="1"/>
          <p:nvPr>
            <p:ph idx="1" type="subTitle"/>
          </p:nvPr>
        </p:nvSpPr>
        <p:spPr>
          <a:xfrm>
            <a:off x="265500" y="2845200"/>
            <a:ext cx="4045200" cy="1345500"/>
          </a:xfrm>
          <a:prstGeom prst="rect">
            <a:avLst/>
          </a:prstGeom>
        </p:spPr>
        <p:txBody>
          <a:bodyPr anchorCtr="0" anchor="t" bIns="91425" lIns="91425" rIns="91425" tIns="91425"/>
          <a:lstStyle>
            <a:lvl1pPr lvl="0" rtl="0" algn="ctr">
              <a:lnSpc>
                <a:spcPct val="100000"/>
              </a:lnSpc>
              <a:spcBef>
                <a:spcPts val="0"/>
              </a:spcBef>
              <a:spcAft>
                <a:spcPts val="0"/>
              </a:spcAft>
              <a:buClr>
                <a:schemeClr val="dk1"/>
              </a:buClr>
              <a:buSzPct val="100000"/>
              <a:buNone/>
              <a:defRPr sz="2100">
                <a:solidFill>
                  <a:schemeClr val="dk1"/>
                </a:solidFill>
              </a:defRPr>
            </a:lvl1pPr>
            <a:lvl2pPr lvl="1" rtl="0" algn="ctr">
              <a:lnSpc>
                <a:spcPct val="100000"/>
              </a:lnSpc>
              <a:spcBef>
                <a:spcPts val="0"/>
              </a:spcBef>
              <a:spcAft>
                <a:spcPts val="0"/>
              </a:spcAft>
              <a:buClr>
                <a:schemeClr val="dk1"/>
              </a:buClr>
              <a:buSzPct val="100000"/>
              <a:buNone/>
              <a:defRPr sz="2100">
                <a:solidFill>
                  <a:schemeClr val="dk1"/>
                </a:solidFill>
              </a:defRPr>
            </a:lvl2pPr>
            <a:lvl3pPr lvl="2" rtl="0" algn="ctr">
              <a:lnSpc>
                <a:spcPct val="100000"/>
              </a:lnSpc>
              <a:spcBef>
                <a:spcPts val="0"/>
              </a:spcBef>
              <a:spcAft>
                <a:spcPts val="0"/>
              </a:spcAft>
              <a:buClr>
                <a:schemeClr val="dk1"/>
              </a:buClr>
              <a:buSzPct val="100000"/>
              <a:buNone/>
              <a:defRPr sz="2100">
                <a:solidFill>
                  <a:schemeClr val="dk1"/>
                </a:solidFill>
              </a:defRPr>
            </a:lvl3pPr>
            <a:lvl4pPr lvl="3" rtl="0" algn="ctr">
              <a:lnSpc>
                <a:spcPct val="100000"/>
              </a:lnSpc>
              <a:spcBef>
                <a:spcPts val="0"/>
              </a:spcBef>
              <a:spcAft>
                <a:spcPts val="0"/>
              </a:spcAft>
              <a:buClr>
                <a:schemeClr val="dk1"/>
              </a:buClr>
              <a:buSzPct val="100000"/>
              <a:buNone/>
              <a:defRPr sz="2100">
                <a:solidFill>
                  <a:schemeClr val="dk1"/>
                </a:solidFill>
              </a:defRPr>
            </a:lvl4pPr>
            <a:lvl5pPr lvl="4" rtl="0" algn="ctr">
              <a:lnSpc>
                <a:spcPct val="100000"/>
              </a:lnSpc>
              <a:spcBef>
                <a:spcPts val="0"/>
              </a:spcBef>
              <a:spcAft>
                <a:spcPts val="0"/>
              </a:spcAft>
              <a:buClr>
                <a:schemeClr val="dk1"/>
              </a:buClr>
              <a:buSzPct val="100000"/>
              <a:buNone/>
              <a:defRPr sz="2100">
                <a:solidFill>
                  <a:schemeClr val="dk1"/>
                </a:solidFill>
              </a:defRPr>
            </a:lvl5pPr>
            <a:lvl6pPr lvl="5" rtl="0" algn="ctr">
              <a:lnSpc>
                <a:spcPct val="100000"/>
              </a:lnSpc>
              <a:spcBef>
                <a:spcPts val="0"/>
              </a:spcBef>
              <a:spcAft>
                <a:spcPts val="0"/>
              </a:spcAft>
              <a:buClr>
                <a:schemeClr val="dk1"/>
              </a:buClr>
              <a:buSzPct val="100000"/>
              <a:buNone/>
              <a:defRPr sz="2100">
                <a:solidFill>
                  <a:schemeClr val="dk1"/>
                </a:solidFill>
              </a:defRPr>
            </a:lvl6pPr>
            <a:lvl7pPr lvl="6" rtl="0" algn="ctr">
              <a:lnSpc>
                <a:spcPct val="100000"/>
              </a:lnSpc>
              <a:spcBef>
                <a:spcPts val="0"/>
              </a:spcBef>
              <a:spcAft>
                <a:spcPts val="0"/>
              </a:spcAft>
              <a:buClr>
                <a:schemeClr val="dk1"/>
              </a:buClr>
              <a:buSzPct val="100000"/>
              <a:buNone/>
              <a:defRPr sz="2100">
                <a:solidFill>
                  <a:schemeClr val="dk1"/>
                </a:solidFill>
              </a:defRPr>
            </a:lvl7pPr>
            <a:lvl8pPr lvl="7" rtl="0" algn="ctr">
              <a:lnSpc>
                <a:spcPct val="100000"/>
              </a:lnSpc>
              <a:spcBef>
                <a:spcPts val="0"/>
              </a:spcBef>
              <a:spcAft>
                <a:spcPts val="0"/>
              </a:spcAft>
              <a:buClr>
                <a:schemeClr val="dk1"/>
              </a:buClr>
              <a:buSzPct val="100000"/>
              <a:buNone/>
              <a:defRPr sz="2100">
                <a:solidFill>
                  <a:schemeClr val="dk1"/>
                </a:solidFill>
              </a:defRPr>
            </a:lvl8pPr>
            <a:lvl9pPr lvl="8" rtl="0" algn="ctr">
              <a:lnSpc>
                <a:spcPct val="100000"/>
              </a:lnSpc>
              <a:spcBef>
                <a:spcPts val="0"/>
              </a:spcBef>
              <a:spcAft>
                <a:spcPts val="0"/>
              </a:spcAft>
              <a:buClr>
                <a:schemeClr val="dk1"/>
              </a:buClr>
              <a:buSzPct val="100000"/>
              <a:buNone/>
              <a:defRPr sz="2100">
                <a:solidFill>
                  <a:schemeClr val="dk1"/>
                </a:solidFill>
              </a:defRPr>
            </a:lvl9pPr>
          </a:lstStyle>
          <a:p/>
        </p:txBody>
      </p:sp>
      <p:sp>
        <p:nvSpPr>
          <p:cNvPr id="513" name="Shape 513"/>
          <p:cNvSpPr txBox="1"/>
          <p:nvPr>
            <p:ph idx="2" type="body"/>
          </p:nvPr>
        </p:nvSpPr>
        <p:spPr>
          <a:xfrm>
            <a:off x="4939500" y="724200"/>
            <a:ext cx="3837000" cy="3695100"/>
          </a:xfrm>
          <a:prstGeom prst="rect">
            <a:avLst/>
          </a:prstGeom>
        </p:spPr>
        <p:txBody>
          <a:bodyPr anchorCtr="0" anchor="ctr" bIns="91425" lIns="91425" rIns="91425" tIns="91425"/>
          <a:lstStyle>
            <a:lvl1pPr lvl="0" rtl="0">
              <a:spcBef>
                <a:spcPts val="0"/>
              </a:spcBef>
              <a:buClr>
                <a:schemeClr val="lt1"/>
              </a:buClr>
              <a:defRPr>
                <a:solidFill>
                  <a:schemeClr val="lt1"/>
                </a:solidFill>
              </a:defRPr>
            </a:lvl1pPr>
            <a:lvl2pPr lvl="1" rtl="0">
              <a:spcBef>
                <a:spcPts val="0"/>
              </a:spcBef>
              <a:buClr>
                <a:schemeClr val="lt1"/>
              </a:buClr>
              <a:defRPr>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p:txBody>
      </p:sp>
      <p:sp>
        <p:nvSpPr>
          <p:cNvPr id="514" name="Shape 514"/>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515" name="Shape 515"/>
        <p:cNvGrpSpPr/>
        <p:nvPr/>
      </p:nvGrpSpPr>
      <p:grpSpPr>
        <a:xfrm>
          <a:off x="0" y="0"/>
          <a:ext cx="0" cy="0"/>
          <a:chOff x="0" y="0"/>
          <a:chExt cx="0" cy="0"/>
        </a:xfrm>
      </p:grpSpPr>
      <p:sp>
        <p:nvSpPr>
          <p:cNvPr id="516" name="Shape 516"/>
          <p:cNvSpPr txBox="1"/>
          <p:nvPr>
            <p:ph idx="1" type="body"/>
          </p:nvPr>
        </p:nvSpPr>
        <p:spPr>
          <a:xfrm>
            <a:off x="311700" y="4230575"/>
            <a:ext cx="5998800" cy="605100"/>
          </a:xfrm>
          <a:prstGeom prst="rect">
            <a:avLst/>
          </a:prstGeom>
        </p:spPr>
        <p:txBody>
          <a:bodyPr anchorCtr="0" anchor="ctr" bIns="91425" lIns="91425" rIns="91425" tIns="91425"/>
          <a:lstStyle>
            <a:lvl1pPr lvl="0" rt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p:txBody>
      </p:sp>
      <p:sp>
        <p:nvSpPr>
          <p:cNvPr id="517" name="Shape 517"/>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518" name="Shape 518"/>
        <p:cNvGrpSpPr/>
        <p:nvPr/>
      </p:nvGrpSpPr>
      <p:grpSpPr>
        <a:xfrm>
          <a:off x="0" y="0"/>
          <a:ext cx="0" cy="0"/>
          <a:chOff x="0" y="0"/>
          <a:chExt cx="0" cy="0"/>
        </a:xfrm>
      </p:grpSpPr>
      <p:sp>
        <p:nvSpPr>
          <p:cNvPr id="519" name="Shape 519"/>
          <p:cNvSpPr txBox="1"/>
          <p:nvPr>
            <p:ph type="title"/>
          </p:nvPr>
        </p:nvSpPr>
        <p:spPr>
          <a:xfrm>
            <a:off x="311700" y="1255275"/>
            <a:ext cx="8520600" cy="1890600"/>
          </a:xfrm>
          <a:prstGeom prst="rect">
            <a:avLst/>
          </a:prstGeom>
        </p:spPr>
        <p:txBody>
          <a:bodyPr anchorCtr="0" anchor="b" bIns="91425" lIns="91425" rIns="91425" tIns="91425"/>
          <a:lstStyle>
            <a:lvl1pPr lvl="0" rtl="0" algn="ctr">
              <a:spcBef>
                <a:spcPts val="0"/>
              </a:spcBef>
              <a:buSzPct val="100000"/>
              <a:defRPr sz="12000"/>
            </a:lvl1pPr>
            <a:lvl2pPr lvl="1" rtl="0" algn="ctr">
              <a:spcBef>
                <a:spcPts val="0"/>
              </a:spcBef>
              <a:buSzPct val="100000"/>
              <a:defRPr sz="12000"/>
            </a:lvl2pPr>
            <a:lvl3pPr lvl="2" rtl="0" algn="ctr">
              <a:spcBef>
                <a:spcPts val="0"/>
              </a:spcBef>
              <a:buSzPct val="100000"/>
              <a:defRPr sz="12000"/>
            </a:lvl3pPr>
            <a:lvl4pPr lvl="3" rtl="0" algn="ctr">
              <a:spcBef>
                <a:spcPts val="0"/>
              </a:spcBef>
              <a:buSzPct val="100000"/>
              <a:defRPr sz="12000"/>
            </a:lvl4pPr>
            <a:lvl5pPr lvl="4" rtl="0" algn="ctr">
              <a:spcBef>
                <a:spcPts val="0"/>
              </a:spcBef>
              <a:buSzPct val="100000"/>
              <a:defRPr sz="12000"/>
            </a:lvl5pPr>
            <a:lvl6pPr lvl="5" rtl="0" algn="ctr">
              <a:spcBef>
                <a:spcPts val="0"/>
              </a:spcBef>
              <a:buSzPct val="100000"/>
              <a:defRPr sz="12000"/>
            </a:lvl6pPr>
            <a:lvl7pPr lvl="6" rtl="0" algn="ctr">
              <a:spcBef>
                <a:spcPts val="0"/>
              </a:spcBef>
              <a:buSzPct val="100000"/>
              <a:defRPr sz="12000"/>
            </a:lvl7pPr>
            <a:lvl8pPr lvl="7" rtl="0" algn="ctr">
              <a:spcBef>
                <a:spcPts val="0"/>
              </a:spcBef>
              <a:buSzPct val="100000"/>
              <a:defRPr sz="12000"/>
            </a:lvl8pPr>
            <a:lvl9pPr lvl="8" rtl="0" algn="ctr">
              <a:spcBef>
                <a:spcPts val="0"/>
              </a:spcBef>
              <a:buSzPct val="100000"/>
              <a:defRPr sz="12000"/>
            </a:lvl9pPr>
          </a:lstStyle>
          <a:p/>
        </p:txBody>
      </p:sp>
      <p:sp>
        <p:nvSpPr>
          <p:cNvPr id="520" name="Shape 520"/>
          <p:cNvSpPr txBox="1"/>
          <p:nvPr>
            <p:ph idx="1" type="body"/>
          </p:nvPr>
        </p:nvSpPr>
        <p:spPr>
          <a:xfrm>
            <a:off x="311700" y="3228425"/>
            <a:ext cx="8520600" cy="1300800"/>
          </a:xfrm>
          <a:prstGeom prst="rect">
            <a:avLst/>
          </a:prstGeom>
        </p:spPr>
        <p:txBody>
          <a:bodyPr anchorCtr="0" anchor="t" bIns="91425" lIns="91425" rIns="91425" tIns="91425"/>
          <a:lstStyle>
            <a:lvl1pPr lvl="0" rtl="0" algn="ctr">
              <a:spcBef>
                <a:spcPts val="0"/>
              </a:spcBef>
              <a:defRPr/>
            </a:lvl1pPr>
            <a:lvl2pPr lvl="1" rtl="0" algn="ctr">
              <a:spcBef>
                <a:spcPts val="0"/>
              </a:spcBef>
              <a:defRPr/>
            </a:lvl2pPr>
            <a:lvl3pPr lvl="2" rtl="0" algn="ctr">
              <a:spcBef>
                <a:spcPts val="0"/>
              </a:spcBef>
              <a:defRPr/>
            </a:lvl3pPr>
            <a:lvl4pPr lvl="3" rtl="0" algn="ctr">
              <a:spcBef>
                <a:spcPts val="0"/>
              </a:spcBef>
              <a:defRPr/>
            </a:lvl4pPr>
            <a:lvl5pPr lvl="4" rtl="0" algn="ctr">
              <a:spcBef>
                <a:spcPts val="0"/>
              </a:spcBef>
              <a:defRPr/>
            </a:lvl5pPr>
            <a:lvl6pPr lvl="5" rtl="0" algn="ctr">
              <a:spcBef>
                <a:spcPts val="0"/>
              </a:spcBef>
              <a:defRPr/>
            </a:lvl6pPr>
            <a:lvl7pPr lvl="6" rtl="0" algn="ctr">
              <a:spcBef>
                <a:spcPts val="0"/>
              </a:spcBef>
              <a:defRPr/>
            </a:lvl7pPr>
            <a:lvl8pPr lvl="7" rtl="0" algn="ctr">
              <a:spcBef>
                <a:spcPts val="0"/>
              </a:spcBef>
              <a:defRPr/>
            </a:lvl8pPr>
            <a:lvl9pPr lvl="8" rtl="0" algn="ctr">
              <a:spcBef>
                <a:spcPts val="0"/>
              </a:spcBef>
              <a:defRPr/>
            </a:lvl9pPr>
          </a:lstStyle>
          <a:p/>
        </p:txBody>
      </p:sp>
      <p:sp>
        <p:nvSpPr>
          <p:cNvPr id="521" name="Shape 521"/>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22" name="Shape 522"/>
        <p:cNvGrpSpPr/>
        <p:nvPr/>
      </p:nvGrpSpPr>
      <p:grpSpPr>
        <a:xfrm>
          <a:off x="0" y="0"/>
          <a:ext cx="0" cy="0"/>
          <a:chOff x="0" y="0"/>
          <a:chExt cx="0" cy="0"/>
        </a:xfrm>
      </p:grpSpPr>
      <p:sp>
        <p:nvSpPr>
          <p:cNvPr id="523" name="Shape 523"/>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4" name="Shape 44"/>
        <p:cNvGrpSpPr/>
        <p:nvPr/>
      </p:nvGrpSpPr>
      <p:grpSpPr>
        <a:xfrm>
          <a:off x="0" y="0"/>
          <a:ext cx="0" cy="0"/>
          <a:chOff x="0" y="0"/>
          <a:chExt cx="0" cy="0"/>
        </a:xfrm>
      </p:grpSpPr>
      <p:sp>
        <p:nvSpPr>
          <p:cNvPr id="45" name="Shape 45"/>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6" name="Shape 46"/>
        <p:cNvGrpSpPr/>
        <p:nvPr/>
      </p:nvGrpSpPr>
      <p:grpSpPr>
        <a:xfrm>
          <a:off x="0" y="0"/>
          <a:ext cx="0" cy="0"/>
          <a:chOff x="0" y="0"/>
          <a:chExt cx="0" cy="0"/>
        </a:xfrm>
      </p:grpSpPr>
      <p:sp>
        <p:nvSpPr>
          <p:cNvPr id="47" name="Shape 47"/>
          <p:cNvSpPr txBox="1"/>
          <p:nvPr>
            <p:ph idx="1" type="body"/>
          </p:nvPr>
        </p:nvSpPr>
        <p:spPr>
          <a:xfrm>
            <a:off x="457200" y="5875078"/>
            <a:ext cx="8229600" cy="692700"/>
          </a:xfrm>
          <a:prstGeom prst="rect">
            <a:avLst/>
          </a:prstGeom>
          <a:noFill/>
          <a:ln>
            <a:noFill/>
          </a:ln>
        </p:spPr>
        <p:txBody>
          <a:bodyPr anchorCtr="0" anchor="t" bIns="91425" lIns="91425" rIns="91425" tIns="91425"/>
          <a:lstStyle>
            <a:lvl1pPr indent="-57150" lvl="0"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1pPr>
            <a:lvl2pPr indent="-57150" lvl="1"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2pPr>
            <a:lvl3pPr indent="-57150" lvl="2"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3pPr>
            <a:lvl4pPr indent="-57150" lvl="3"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57150" lvl="4"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57150" lvl="5"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57150" lvl="6"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57150" lvl="7"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57150" lvl="8"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p:spTree>
      <p:nvGrpSpPr>
        <p:cNvPr id="49" name="Shape 49"/>
        <p:cNvGrpSpPr/>
        <p:nvPr/>
      </p:nvGrpSpPr>
      <p:grpSpPr>
        <a:xfrm>
          <a:off x="0" y="0"/>
          <a:ext cx="0" cy="0"/>
          <a:chOff x="0" y="0"/>
          <a:chExt cx="0" cy="0"/>
        </a:xfrm>
      </p:grpSpPr>
      <p:pic>
        <p:nvPicPr>
          <p:cNvPr id="50" name="Shape 50"/>
          <p:cNvPicPr preferRelativeResize="0"/>
          <p:nvPr/>
        </p:nvPicPr>
        <p:blipFill rotWithShape="1">
          <a:blip r:embed="rId2">
            <a:alphaModFix/>
          </a:blip>
          <a:srcRect b="0" l="0" r="0" t="0"/>
          <a:stretch/>
        </p:blipFill>
        <p:spPr>
          <a:xfrm>
            <a:off x="7722875" y="0"/>
            <a:ext cx="1131108" cy="718018"/>
          </a:xfrm>
          <a:prstGeom prst="rect">
            <a:avLst/>
          </a:prstGeom>
          <a:noFill/>
          <a:ln>
            <a:noFill/>
          </a:ln>
        </p:spPr>
      </p:pic>
      <p:sp>
        <p:nvSpPr>
          <p:cNvPr id="51" name="Shape 51"/>
          <p:cNvSpPr txBox="1"/>
          <p:nvPr>
            <p:ph type="title"/>
          </p:nvPr>
        </p:nvSpPr>
        <p:spPr>
          <a:xfrm>
            <a:off x="456689" y="205968"/>
            <a:ext cx="8230499" cy="857099"/>
          </a:xfrm>
          <a:prstGeom prst="rect">
            <a:avLst/>
          </a:prstGeom>
          <a:noFill/>
          <a:ln>
            <a:noFill/>
          </a:ln>
        </p:spPr>
        <p:txBody>
          <a:bodyPr anchorCtr="0" anchor="ctr" bIns="91425" lIns="91425" rIns="91425" tIns="91425"/>
          <a:lstStyle>
            <a:lvl1pPr indent="228600" lvl="0" marL="0" marR="0" rtl="0" algn="ctr">
              <a:lnSpc>
                <a:spcPct val="100000"/>
              </a:lnSpc>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1pPr>
            <a:lvl2pPr indent="228600" lvl="1" marL="0" marR="0" rtl="0" algn="ctr">
              <a:lnSpc>
                <a:spcPct val="100000"/>
              </a:lnSpc>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2pPr>
            <a:lvl3pPr indent="228600" lvl="2"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3pPr>
            <a:lvl4pPr indent="228600" lvl="3"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4pPr>
            <a:lvl5pPr indent="228600" lvl="4"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5pPr>
            <a:lvl6pPr indent="228600" lvl="5" marL="3937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6pPr>
            <a:lvl7pPr indent="228600" lvl="6" marL="7874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7pPr>
            <a:lvl8pPr indent="228600" lvl="7" marL="11684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8pPr>
            <a:lvl9pPr indent="228600" lvl="8" marL="15621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9pPr>
          </a:lstStyle>
          <a:p/>
        </p:txBody>
      </p:sp>
      <p:sp>
        <p:nvSpPr>
          <p:cNvPr id="52" name="Shape 52"/>
          <p:cNvSpPr txBox="1"/>
          <p:nvPr>
            <p:ph idx="10" type="dt"/>
          </p:nvPr>
        </p:nvSpPr>
        <p:spPr>
          <a:xfrm>
            <a:off x="456689" y="4767230"/>
            <a:ext cx="2134499" cy="2739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100" u="none" cap="none" strike="noStrike">
                <a:solidFill>
                  <a:srgbClr val="888888"/>
                </a:solidFill>
                <a:latin typeface="Calibri"/>
                <a:ea typeface="Calibri"/>
                <a:cs typeface="Calibri"/>
                <a:sym typeface="Calibri"/>
              </a:defRPr>
            </a:lvl1pPr>
            <a:lvl2pPr indent="-12700" lvl="1" marL="4191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2pPr>
            <a:lvl3pPr indent="-12700" lvl="2" marL="8382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3pPr>
            <a:lvl4pPr indent="0" lvl="3" marL="12446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4pPr>
            <a:lvl5pPr indent="0" lvl="4" marL="16637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5pPr>
            <a:lvl6pPr indent="-12700" lvl="5" marL="20828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6pPr>
            <a:lvl7pPr indent="-12700" lvl="6" marL="25019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7pPr>
            <a:lvl8pPr indent="0" lvl="7" marL="29083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8pPr>
            <a:lvl9pPr indent="-12700" lvl="8" marL="33274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9pPr>
          </a:lstStyle>
          <a:p/>
        </p:txBody>
      </p:sp>
      <p:sp>
        <p:nvSpPr>
          <p:cNvPr id="53" name="Shape 53"/>
          <p:cNvSpPr txBox="1"/>
          <p:nvPr>
            <p:ph idx="11" type="ftr"/>
          </p:nvPr>
        </p:nvSpPr>
        <p:spPr>
          <a:xfrm>
            <a:off x="3123875" y="4767230"/>
            <a:ext cx="2896199" cy="2739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100" u="none" cap="none" strike="noStrike">
                <a:solidFill>
                  <a:srgbClr val="888888"/>
                </a:solidFill>
                <a:latin typeface="Calibri"/>
                <a:ea typeface="Calibri"/>
                <a:cs typeface="Calibri"/>
                <a:sym typeface="Calibri"/>
              </a:defRPr>
            </a:lvl1pPr>
            <a:lvl2pPr indent="-12700" lvl="1" marL="4191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2pPr>
            <a:lvl3pPr indent="-12700" lvl="2" marL="8382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3pPr>
            <a:lvl4pPr indent="0" lvl="3" marL="12446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4pPr>
            <a:lvl5pPr indent="0" lvl="4" marL="16637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5pPr>
            <a:lvl6pPr indent="-12700" lvl="5" marL="20828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6pPr>
            <a:lvl7pPr indent="-12700" lvl="6" marL="25019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7pPr>
            <a:lvl8pPr indent="0" lvl="7" marL="29083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8pPr>
            <a:lvl9pPr indent="-12700" lvl="8" marL="33274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9pPr>
          </a:lstStyle>
          <a:p/>
        </p:txBody>
      </p:sp>
      <p:sp>
        <p:nvSpPr>
          <p:cNvPr id="54" name="Shape 54"/>
          <p:cNvSpPr txBox="1"/>
          <p:nvPr>
            <p:ph idx="12" type="sldNum"/>
          </p:nvPr>
        </p:nvSpPr>
        <p:spPr>
          <a:xfrm>
            <a:off x="6552698" y="4767230"/>
            <a:ext cx="2134499" cy="273900"/>
          </a:xfrm>
          <a:prstGeom prst="rect">
            <a:avLst/>
          </a:prstGeom>
          <a:noFill/>
          <a:ln>
            <a:noFill/>
          </a:ln>
        </p:spPr>
        <p:txBody>
          <a:bodyPr anchorCtr="0" anchor="ctr" bIns="78100" lIns="78100" rIns="78100" tIns="78100">
            <a:noAutofit/>
          </a:bodyPr>
          <a:lstStyle/>
          <a:p>
            <a:pPr indent="0" lvl="0" marL="0" marR="0" rtl="0" algn="r">
              <a:lnSpc>
                <a:spcPct val="100000"/>
              </a:lnSpc>
              <a:spcBef>
                <a:spcPts val="0"/>
              </a:spcBef>
              <a:spcAft>
                <a:spcPts val="0"/>
              </a:spcAft>
              <a:buClr>
                <a:srgbClr val="888888"/>
              </a:buClr>
              <a:buFont typeface="Calibri"/>
              <a:buNone/>
            </a:pPr>
            <a:r>
              <a:t/>
            </a:r>
            <a:endParaRPr b="0" i="0" sz="1100" u="none" cap="none" strike="noStrike">
              <a:solidFill>
                <a:srgbClr val="888888"/>
              </a:solidFill>
              <a:latin typeface="Calibri"/>
              <a:ea typeface="Calibri"/>
              <a:cs typeface="Calibri"/>
              <a:sym typeface="Calibri"/>
            </a:endParaRPr>
          </a:p>
          <a:p>
            <a:pPr indent="-12700" lvl="1" marL="4191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2" marL="8382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3" marL="12446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4" marL="16637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5" marL="20828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6" marL="25019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7" marL="29083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8" marL="33274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and Content">
    <p:spTree>
      <p:nvGrpSpPr>
        <p:cNvPr id="55" name="Shape 55"/>
        <p:cNvGrpSpPr/>
        <p:nvPr/>
      </p:nvGrpSpPr>
      <p:grpSpPr>
        <a:xfrm>
          <a:off x="0" y="0"/>
          <a:ext cx="0" cy="0"/>
          <a:chOff x="0" y="0"/>
          <a:chExt cx="0" cy="0"/>
        </a:xfrm>
      </p:grpSpPr>
      <p:sp>
        <p:nvSpPr>
          <p:cNvPr id="56" name="Shape 56"/>
          <p:cNvSpPr/>
          <p:nvPr/>
        </p:nvSpPr>
        <p:spPr>
          <a:xfrm>
            <a:off x="251519" y="123479"/>
            <a:ext cx="8658900" cy="4680599"/>
          </a:xfrm>
          <a:prstGeom prst="roundRect">
            <a:avLst>
              <a:gd fmla="val 2078" name="adj"/>
            </a:avLst>
          </a:prstGeom>
          <a:solidFill>
            <a:schemeClr val="lt1">
              <a:alpha val="75686"/>
            </a:schemeClr>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sp>
        <p:nvSpPr>
          <p:cNvPr id="57" name="Shape 57"/>
          <p:cNvSpPr txBox="1"/>
          <p:nvPr>
            <p:ph type="title"/>
          </p:nvPr>
        </p:nvSpPr>
        <p:spPr>
          <a:xfrm>
            <a:off x="395537" y="150781"/>
            <a:ext cx="6919800" cy="530699"/>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58" name="Shape 58"/>
          <p:cNvSpPr txBox="1"/>
          <p:nvPr>
            <p:ph idx="1" type="body"/>
          </p:nvPr>
        </p:nvSpPr>
        <p:spPr>
          <a:xfrm>
            <a:off x="405258" y="987574"/>
            <a:ext cx="8343300" cy="3672299"/>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59" name="Shape 59"/>
          <p:cNvSpPr txBox="1"/>
          <p:nvPr>
            <p:ph idx="11" type="ftr"/>
          </p:nvPr>
        </p:nvSpPr>
        <p:spPr>
          <a:xfrm>
            <a:off x="3131840" y="4789885"/>
            <a:ext cx="2897099" cy="353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11850" lvl="1" marL="45635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11000" lvl="2" marL="9127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10152" lvl="3" marL="1369053"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9306" lvl="4" marL="182540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8456" lvl="5" marL="228175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7608" lvl="6" marL="2738108"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6760" lvl="7" marL="319446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5908" lvl="8" marL="3650809"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60" name="Shape 60"/>
          <p:cNvSpPr/>
          <p:nvPr/>
        </p:nvSpPr>
        <p:spPr>
          <a:xfrm>
            <a:off x="0" y="4840003"/>
            <a:ext cx="9144000" cy="323700"/>
          </a:xfrm>
          <a:prstGeom prst="rect">
            <a:avLst/>
          </a:prstGeom>
          <a:solidFill>
            <a:srgbClr val="000000">
              <a:alpha val="30588"/>
            </a:srgbClr>
          </a:solidFill>
          <a:ln>
            <a:noFill/>
          </a:ln>
        </p:spPr>
        <p:txBody>
          <a:bodyPr anchorCtr="0" anchor="ctr" bIns="45700" lIns="91400" rIns="91400"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FFFFFF"/>
              </a:solidFill>
              <a:latin typeface="Calibri"/>
              <a:ea typeface="Calibri"/>
              <a:cs typeface="Calibri"/>
              <a:sym typeface="Calibri"/>
            </a:endParaRPr>
          </a:p>
        </p:txBody>
      </p:sp>
      <p:pic>
        <p:nvPicPr>
          <p:cNvPr id="61" name="Shape 61"/>
          <p:cNvPicPr preferRelativeResize="0"/>
          <p:nvPr/>
        </p:nvPicPr>
        <p:blipFill rotWithShape="1">
          <a:blip r:embed="rId2">
            <a:alphaModFix/>
          </a:blip>
          <a:srcRect b="0" l="0" r="0" t="0"/>
          <a:stretch/>
        </p:blipFill>
        <p:spPr>
          <a:xfrm>
            <a:off x="7884367" y="4891587"/>
            <a:ext cx="1152128" cy="254563"/>
          </a:xfrm>
          <a:prstGeom prst="rect">
            <a:avLst/>
          </a:prstGeom>
          <a:noFill/>
          <a:ln>
            <a:noFill/>
          </a:ln>
        </p:spPr>
      </p:pic>
      <p:grpSp>
        <p:nvGrpSpPr>
          <p:cNvPr id="62" name="Shape 62"/>
          <p:cNvGrpSpPr/>
          <p:nvPr/>
        </p:nvGrpSpPr>
        <p:grpSpPr>
          <a:xfrm>
            <a:off x="7541996" y="267493"/>
            <a:ext cx="1512300" cy="801776"/>
            <a:chOff x="7541996" y="267492"/>
            <a:chExt cx="1512300" cy="801776"/>
          </a:xfrm>
        </p:grpSpPr>
        <p:grpSp>
          <p:nvGrpSpPr>
            <p:cNvPr id="63" name="Shape 63"/>
            <p:cNvGrpSpPr/>
            <p:nvPr/>
          </p:nvGrpSpPr>
          <p:grpSpPr>
            <a:xfrm>
              <a:off x="7541996" y="277179"/>
              <a:ext cx="1512300" cy="792089"/>
              <a:chOff x="7596202" y="267492"/>
              <a:chExt cx="1512300" cy="792089"/>
            </a:xfrm>
          </p:grpSpPr>
          <p:sp>
            <p:nvSpPr>
              <p:cNvPr id="64" name="Shape 64"/>
              <p:cNvSpPr/>
              <p:nvPr/>
            </p:nvSpPr>
            <p:spPr>
              <a:xfrm flipH="1" rot="10800000">
                <a:off x="8964735" y="703482"/>
                <a:ext cx="143699" cy="356099"/>
              </a:xfrm>
              <a:prstGeom prst="rtTriangle">
                <a:avLst/>
              </a:prstGeom>
              <a:solidFill>
                <a:srgbClr val="93B3D7"/>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sp>
            <p:nvSpPr>
              <p:cNvPr id="65" name="Shape 65"/>
              <p:cNvSpPr/>
              <p:nvPr/>
            </p:nvSpPr>
            <p:spPr>
              <a:xfrm flipH="1">
                <a:off x="7596202" y="267492"/>
                <a:ext cx="1512300" cy="436200"/>
              </a:xfrm>
              <a:prstGeom prst="snip1Rect">
                <a:avLst>
                  <a:gd fmla="val 16667" name="adj"/>
                </a:avLst>
              </a:prstGeom>
              <a:solidFill>
                <a:srgbClr val="F2F2F2"/>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grpSp>
        <p:pic>
          <p:nvPicPr>
            <p:cNvPr id="66" name="Shape 66"/>
            <p:cNvPicPr preferRelativeResize="0"/>
            <p:nvPr/>
          </p:nvPicPr>
          <p:blipFill rotWithShape="1">
            <a:blip r:embed="rId3">
              <a:alphaModFix/>
            </a:blip>
            <a:srcRect b="0" l="0" r="0" t="0"/>
            <a:stretch/>
          </p:blipFill>
          <p:spPr>
            <a:xfrm>
              <a:off x="7616407" y="267492"/>
              <a:ext cx="1172481" cy="402338"/>
            </a:xfrm>
            <a:prstGeom prst="rect">
              <a:avLst/>
            </a:prstGeom>
            <a:noFill/>
            <a:ln>
              <a:noFill/>
            </a:ln>
          </p:spPr>
        </p:pic>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AndObj">
  <p:cSld name="Title, Text, and Content">
    <p:spTree>
      <p:nvGrpSpPr>
        <p:cNvPr id="67" name="Shape 67"/>
        <p:cNvGrpSpPr/>
        <p:nvPr/>
      </p:nvGrpSpPr>
      <p:grpSpPr>
        <a:xfrm>
          <a:off x="0" y="0"/>
          <a:ext cx="0" cy="0"/>
          <a:chOff x="0" y="0"/>
          <a:chExt cx="0" cy="0"/>
        </a:xfrm>
      </p:grpSpPr>
      <p:sp>
        <p:nvSpPr>
          <p:cNvPr id="68" name="Shape 68"/>
          <p:cNvSpPr txBox="1"/>
          <p:nvPr>
            <p:ph type="title"/>
          </p:nvPr>
        </p:nvSpPr>
        <p:spPr>
          <a:xfrm>
            <a:off x="1150937" y="160733"/>
            <a:ext cx="7793100" cy="1096500"/>
          </a:xfrm>
          <a:prstGeom prst="rect">
            <a:avLst/>
          </a:prstGeom>
          <a:noFill/>
          <a:ln>
            <a:noFill/>
          </a:ln>
        </p:spPr>
        <p:txBody>
          <a:bodyPr anchorCtr="0" anchor="ctr" bIns="91425" lIns="91425" rIns="91425" tIns="91425"/>
          <a:lstStyle>
            <a:lvl1pPr indent="228600" lvl="0" marL="0" marR="0" rtl="0" algn="ctr">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ctr">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5pPr>
            <a:lvl6pPr indent="228600" lvl="5" marL="4572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6pPr>
            <a:lvl7pPr indent="228600" lvl="6" marL="9144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7pPr>
            <a:lvl8pPr indent="228600" lvl="7" marL="13716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8pPr>
            <a:lvl9pPr indent="228600" lvl="8" marL="18288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69" name="Shape 69"/>
          <p:cNvSpPr txBox="1"/>
          <p:nvPr>
            <p:ph idx="1" type="body"/>
          </p:nvPr>
        </p:nvSpPr>
        <p:spPr>
          <a:xfrm>
            <a:off x="1182687" y="1513283"/>
            <a:ext cx="3809999" cy="3086099"/>
          </a:xfrm>
          <a:prstGeom prst="rect">
            <a:avLst/>
          </a:prstGeom>
          <a:noFill/>
          <a:ln>
            <a:noFill/>
          </a:ln>
        </p:spPr>
        <p:txBody>
          <a:bodyPr anchorCtr="0" anchor="t" bIns="91425" lIns="91425" rIns="91425" tIns="91425"/>
          <a:lstStyle>
            <a:lvl1pPr indent="52388" lvl="0" marL="341312" marR="0" rtl="0" algn="l">
              <a:lnSpc>
                <a:spcPct val="100000"/>
              </a:lnSpc>
              <a:spcBef>
                <a:spcPts val="640"/>
              </a:spcBef>
              <a:spcAft>
                <a:spcPts val="0"/>
              </a:spcAft>
              <a:buClr>
                <a:schemeClr val="dk1"/>
              </a:buClr>
              <a:buSzPct val="100000"/>
              <a:buFont typeface="Calibri"/>
              <a:buChar char="•"/>
              <a:defRPr b="0" i="0" sz="3000" u="none" cap="none" strike="noStrike">
                <a:solidFill>
                  <a:schemeClr val="dk1"/>
                </a:solidFill>
                <a:latin typeface="Arial"/>
                <a:ea typeface="Arial"/>
                <a:cs typeface="Arial"/>
                <a:sym typeface="Arial"/>
              </a:defRPr>
            </a:lvl1pPr>
            <a:lvl2pPr indent="46037" lvl="1" marL="741362" marR="0" rtl="0" algn="l">
              <a:lnSpc>
                <a:spcPct val="100000"/>
              </a:lnSpc>
              <a:spcBef>
                <a:spcPts val="56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2pPr>
            <a:lvl3pPr indent="66675" lvl="2" marL="1139825" marR="0" rtl="0" algn="l">
              <a:lnSpc>
                <a:spcPct val="100000"/>
              </a:lnSpc>
              <a:spcBef>
                <a:spcPts val="48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3pPr>
            <a:lvl4pPr indent="3175" lvl="3" marL="1597025"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4pPr>
            <a:lvl5pPr indent="4763" lvl="4" marL="205263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5pPr>
            <a:lvl6pPr indent="4023" lvl="5" marL="251057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6pPr>
            <a:lvl7pPr indent="4759" lvl="6" marL="2967041"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7pPr>
            <a:lvl8pPr indent="5491" lvl="7" marL="342350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8pPr>
            <a:lvl9pPr indent="6222" lvl="8" marL="387997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9pPr>
          </a:lstStyle>
          <a:p/>
        </p:txBody>
      </p:sp>
      <p:sp>
        <p:nvSpPr>
          <p:cNvPr id="70" name="Shape 70"/>
          <p:cNvSpPr txBox="1"/>
          <p:nvPr>
            <p:ph idx="2" type="body"/>
          </p:nvPr>
        </p:nvSpPr>
        <p:spPr>
          <a:xfrm>
            <a:off x="5145087" y="1513283"/>
            <a:ext cx="3809999" cy="3086099"/>
          </a:xfrm>
          <a:prstGeom prst="rect">
            <a:avLst/>
          </a:prstGeom>
          <a:noFill/>
          <a:ln>
            <a:noFill/>
          </a:ln>
        </p:spPr>
        <p:txBody>
          <a:bodyPr anchorCtr="0" anchor="t" bIns="91425" lIns="91425" rIns="91425" tIns="91425"/>
          <a:lstStyle>
            <a:lvl1pPr indent="52388" lvl="0" marL="341312" marR="0" rtl="0" algn="l">
              <a:lnSpc>
                <a:spcPct val="100000"/>
              </a:lnSpc>
              <a:spcBef>
                <a:spcPts val="640"/>
              </a:spcBef>
              <a:spcAft>
                <a:spcPts val="0"/>
              </a:spcAft>
              <a:buClr>
                <a:schemeClr val="dk1"/>
              </a:buClr>
              <a:buSzPct val="100000"/>
              <a:buFont typeface="Calibri"/>
              <a:buChar char="•"/>
              <a:defRPr b="0" i="0" sz="3000" u="none" cap="none" strike="noStrike">
                <a:solidFill>
                  <a:schemeClr val="dk1"/>
                </a:solidFill>
                <a:latin typeface="Arial"/>
                <a:ea typeface="Arial"/>
                <a:cs typeface="Arial"/>
                <a:sym typeface="Arial"/>
              </a:defRPr>
            </a:lvl1pPr>
            <a:lvl2pPr indent="46037" lvl="1" marL="741362" marR="0" rtl="0" algn="l">
              <a:lnSpc>
                <a:spcPct val="100000"/>
              </a:lnSpc>
              <a:spcBef>
                <a:spcPts val="56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2pPr>
            <a:lvl3pPr indent="66675" lvl="2" marL="1139825" marR="0" rtl="0" algn="l">
              <a:lnSpc>
                <a:spcPct val="100000"/>
              </a:lnSpc>
              <a:spcBef>
                <a:spcPts val="48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3pPr>
            <a:lvl4pPr indent="3175" lvl="3" marL="1597025"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4pPr>
            <a:lvl5pPr indent="4763" lvl="4" marL="205263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5pPr>
            <a:lvl6pPr indent="4023" lvl="5" marL="251057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6pPr>
            <a:lvl7pPr indent="4759" lvl="6" marL="2967041"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7pPr>
            <a:lvl8pPr indent="5491" lvl="7" marL="342350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8pPr>
            <a:lvl9pPr indent="6222" lvl="8" marL="387997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and Content 1">
    <p:spTree>
      <p:nvGrpSpPr>
        <p:cNvPr id="71" name="Shape 71"/>
        <p:cNvGrpSpPr/>
        <p:nvPr/>
      </p:nvGrpSpPr>
      <p:grpSpPr>
        <a:xfrm>
          <a:off x="0" y="0"/>
          <a:ext cx="0" cy="0"/>
          <a:chOff x="0" y="0"/>
          <a:chExt cx="0" cy="0"/>
        </a:xfrm>
      </p:grpSpPr>
      <p:sp>
        <p:nvSpPr>
          <p:cNvPr id="72" name="Shape 72"/>
          <p:cNvSpPr/>
          <p:nvPr/>
        </p:nvSpPr>
        <p:spPr>
          <a:xfrm>
            <a:off x="251519" y="123479"/>
            <a:ext cx="8658900" cy="4680599"/>
          </a:xfrm>
          <a:prstGeom prst="roundRect">
            <a:avLst>
              <a:gd fmla="val 2078" name="adj"/>
            </a:avLst>
          </a:prstGeom>
          <a:solidFill>
            <a:schemeClr val="lt1">
              <a:alpha val="75686"/>
            </a:schemeClr>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sp>
        <p:nvSpPr>
          <p:cNvPr id="73" name="Shape 73"/>
          <p:cNvSpPr txBox="1"/>
          <p:nvPr>
            <p:ph type="title"/>
          </p:nvPr>
        </p:nvSpPr>
        <p:spPr>
          <a:xfrm>
            <a:off x="395537" y="150781"/>
            <a:ext cx="6919800" cy="530699"/>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74" name="Shape 74"/>
          <p:cNvSpPr txBox="1"/>
          <p:nvPr>
            <p:ph idx="1" type="body"/>
          </p:nvPr>
        </p:nvSpPr>
        <p:spPr>
          <a:xfrm>
            <a:off x="405258" y="987574"/>
            <a:ext cx="8343300" cy="3672299"/>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75" name="Shape 75"/>
          <p:cNvSpPr txBox="1"/>
          <p:nvPr>
            <p:ph idx="11" type="ftr"/>
          </p:nvPr>
        </p:nvSpPr>
        <p:spPr>
          <a:xfrm>
            <a:off x="3131840" y="4789885"/>
            <a:ext cx="2897099" cy="353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11850" lvl="1" marL="45635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11000" lvl="2" marL="9127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10152" lvl="3" marL="1369053"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9306" lvl="4" marL="182540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8456" lvl="5" marL="228175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7608" lvl="6" marL="2738108"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6760" lvl="7" marL="319446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5908" lvl="8" marL="3650809"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76" name="Shape 76"/>
          <p:cNvSpPr/>
          <p:nvPr/>
        </p:nvSpPr>
        <p:spPr>
          <a:xfrm>
            <a:off x="0" y="4840003"/>
            <a:ext cx="9144000" cy="323700"/>
          </a:xfrm>
          <a:prstGeom prst="rect">
            <a:avLst/>
          </a:prstGeom>
          <a:solidFill>
            <a:srgbClr val="000000">
              <a:alpha val="30588"/>
            </a:srgbClr>
          </a:solidFill>
          <a:ln>
            <a:noFill/>
          </a:ln>
        </p:spPr>
        <p:txBody>
          <a:bodyPr anchorCtr="0" anchor="ctr" bIns="45700" lIns="91400" rIns="91400"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FFFFFF"/>
              </a:solidFill>
              <a:latin typeface="Calibri"/>
              <a:ea typeface="Calibri"/>
              <a:cs typeface="Calibri"/>
              <a:sym typeface="Calibri"/>
            </a:endParaRPr>
          </a:p>
        </p:txBody>
      </p:sp>
      <p:sp>
        <p:nvSpPr>
          <p:cNvPr id="77" name="Shape 77"/>
          <p:cNvSpPr/>
          <p:nvPr/>
        </p:nvSpPr>
        <p:spPr>
          <a:xfrm>
            <a:off x="7884367" y="4891587"/>
            <a:ext cx="1152128" cy="254563"/>
          </a:xfrm>
          <a:prstGeom prst="rect">
            <a:avLst/>
          </a:prstGeom>
          <a:noFill/>
          <a:ln>
            <a:noFill/>
          </a:ln>
        </p:spPr>
        <p:txBody>
          <a:bodyPr anchorCtr="0" anchor="ctr" bIns="91425" lIns="91425" rIns="91425" tIns="91425">
            <a:noAutofit/>
          </a:bodyPr>
          <a:lstStyle/>
          <a:p>
            <a:pPr lvl="0">
              <a:spcBef>
                <a:spcPts val="0"/>
              </a:spcBef>
              <a:buNone/>
            </a:pPr>
            <a:r>
              <a:t/>
            </a:r>
            <a:endParaRPr/>
          </a:p>
        </p:txBody>
      </p:sp>
      <p:grpSp>
        <p:nvGrpSpPr>
          <p:cNvPr id="78" name="Shape 78"/>
          <p:cNvGrpSpPr/>
          <p:nvPr/>
        </p:nvGrpSpPr>
        <p:grpSpPr>
          <a:xfrm>
            <a:off x="7541996" y="267493"/>
            <a:ext cx="1512300" cy="801776"/>
            <a:chOff x="7541996" y="267492"/>
            <a:chExt cx="1512300" cy="801776"/>
          </a:xfrm>
        </p:grpSpPr>
        <p:grpSp>
          <p:nvGrpSpPr>
            <p:cNvPr id="79" name="Shape 79"/>
            <p:cNvGrpSpPr/>
            <p:nvPr/>
          </p:nvGrpSpPr>
          <p:grpSpPr>
            <a:xfrm>
              <a:off x="7541996" y="277179"/>
              <a:ext cx="1512300" cy="792089"/>
              <a:chOff x="7596202" y="267492"/>
              <a:chExt cx="1512300" cy="792089"/>
            </a:xfrm>
          </p:grpSpPr>
          <p:sp>
            <p:nvSpPr>
              <p:cNvPr id="80" name="Shape 80"/>
              <p:cNvSpPr/>
              <p:nvPr/>
            </p:nvSpPr>
            <p:spPr>
              <a:xfrm flipH="1" rot="10800000">
                <a:off x="8964735" y="703482"/>
                <a:ext cx="143699" cy="356099"/>
              </a:xfrm>
              <a:prstGeom prst="rtTriangle">
                <a:avLst/>
              </a:prstGeom>
              <a:solidFill>
                <a:srgbClr val="93B3D7"/>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sp>
            <p:nvSpPr>
              <p:cNvPr id="81" name="Shape 81"/>
              <p:cNvSpPr/>
              <p:nvPr/>
            </p:nvSpPr>
            <p:spPr>
              <a:xfrm flipH="1">
                <a:off x="7596202" y="267492"/>
                <a:ext cx="1512300" cy="436200"/>
              </a:xfrm>
              <a:prstGeom prst="snip1Rect">
                <a:avLst>
                  <a:gd fmla="val 16667" name="adj"/>
                </a:avLst>
              </a:prstGeom>
              <a:solidFill>
                <a:srgbClr val="F2F2F2"/>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grpSp>
        <p:sp>
          <p:nvSpPr>
            <p:cNvPr id="82" name="Shape 82"/>
            <p:cNvSpPr/>
            <p:nvPr/>
          </p:nvSpPr>
          <p:spPr>
            <a:xfrm>
              <a:off x="7616407" y="267492"/>
              <a:ext cx="1172481" cy="402338"/>
            </a:xfrm>
            <a:prstGeom prst="rect">
              <a:avLst/>
            </a:prstGeom>
            <a:noFill/>
            <a:ln>
              <a:noFill/>
            </a:ln>
          </p:spPr>
          <p:txBody>
            <a:bodyPr anchorCtr="0" anchor="ctr" bIns="91425" lIns="91425" rIns="91425" tIns="91425">
              <a:noAutofit/>
            </a:bodyPr>
            <a:lstStyle/>
            <a:p>
              <a:pPr lvl="0">
                <a:spcBef>
                  <a:spcPts val="0"/>
                </a:spcBef>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Title Only">
    <p:spTree>
      <p:nvGrpSpPr>
        <p:cNvPr id="83" name="Shape 83"/>
        <p:cNvGrpSpPr/>
        <p:nvPr/>
      </p:nvGrpSpPr>
      <p:grpSpPr>
        <a:xfrm>
          <a:off x="0" y="0"/>
          <a:ext cx="0" cy="0"/>
          <a:chOff x="0" y="0"/>
          <a:chExt cx="0" cy="0"/>
        </a:xfrm>
      </p:grpSpPr>
      <p:sp>
        <p:nvSpPr>
          <p:cNvPr id="84" name="Shape 84"/>
          <p:cNvSpPr txBox="1"/>
          <p:nvPr>
            <p:ph type="title"/>
          </p:nvPr>
        </p:nvSpPr>
        <p:spPr>
          <a:xfrm>
            <a:off x="1145745" y="10916"/>
            <a:ext cx="7998300" cy="631800"/>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85" name="Shape 85"/>
          <p:cNvSpPr txBox="1"/>
          <p:nvPr>
            <p:ph idx="10" type="dt"/>
          </p:nvPr>
        </p:nvSpPr>
        <p:spPr>
          <a:xfrm>
            <a:off x="457200" y="4767262"/>
            <a:ext cx="2133599" cy="2739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2743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3200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3657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86" name="Shape 86"/>
          <p:cNvSpPr txBox="1"/>
          <p:nvPr>
            <p:ph idx="11" type="ftr"/>
          </p:nvPr>
        </p:nvSpPr>
        <p:spPr>
          <a:xfrm>
            <a:off x="3124200" y="4767262"/>
            <a:ext cx="2895600" cy="2739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2743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3200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3657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87" name="Shape 87"/>
          <p:cNvSpPr txBox="1"/>
          <p:nvPr>
            <p:ph idx="12" type="sldNum"/>
          </p:nvPr>
        </p:nvSpPr>
        <p:spPr>
          <a:xfrm>
            <a:off x="6553200" y="4767262"/>
            <a:ext cx="2133599" cy="2739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2" marL="9144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3" marL="13716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4" marL="18288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5" marL="22860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6" marL="27432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7" marL="32004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8" marL="36576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p:spTree>
      <p:nvGrpSpPr>
        <p:cNvPr id="12" name="Shape 12"/>
        <p:cNvGrpSpPr/>
        <p:nvPr/>
      </p:nvGrpSpPr>
      <p:grpSpPr>
        <a:xfrm>
          <a:off x="0" y="0"/>
          <a:ext cx="0" cy="0"/>
          <a:chOff x="0" y="0"/>
          <a:chExt cx="0" cy="0"/>
        </a:xfrm>
      </p:grpSpPr>
      <p:sp>
        <p:nvSpPr>
          <p:cNvPr id="13" name="Shape 13"/>
          <p:cNvSpPr txBox="1"/>
          <p:nvPr>
            <p:ph type="ctrTitle"/>
          </p:nvPr>
        </p:nvSpPr>
        <p:spPr>
          <a:xfrm>
            <a:off x="685800" y="2111123"/>
            <a:ext cx="7772400" cy="1546498"/>
          </a:xfrm>
          <a:prstGeom prst="rect">
            <a:avLst/>
          </a:prstGeom>
          <a:noFill/>
          <a:ln>
            <a:noFill/>
          </a:ln>
        </p:spPr>
        <p:txBody>
          <a:bodyPr anchorCtr="0" anchor="b" bIns="91425" lIns="91425" rIns="91425" tIns="91425"/>
          <a:lstStyle>
            <a:lvl1pPr indent="304800" lvl="0" marL="0" marR="0" rtl="0" algn="ctr">
              <a:lnSpc>
                <a:spcPct val="100000"/>
              </a:lnSpc>
              <a:spcBef>
                <a:spcPts val="0"/>
              </a:spcBef>
              <a:spcAft>
                <a:spcPts val="0"/>
              </a:spcAft>
              <a:buClr>
                <a:schemeClr val="dk1"/>
              </a:buClr>
              <a:buFont typeface="Arial"/>
              <a:buNone/>
              <a:defRPr b="1" i="0" sz="4800" u="none" cap="none" strike="noStrike">
                <a:solidFill>
                  <a:schemeClr val="dk1"/>
                </a:solidFill>
                <a:latin typeface="Arial"/>
                <a:ea typeface="Arial"/>
                <a:cs typeface="Arial"/>
                <a:sym typeface="Arial"/>
              </a:defRPr>
            </a:lvl1pPr>
            <a:lvl2pPr indent="304800" lvl="1" marL="0" marR="0" rtl="0" algn="ctr">
              <a:lnSpc>
                <a:spcPct val="100000"/>
              </a:lnSpc>
              <a:spcBef>
                <a:spcPts val="0"/>
              </a:spcBef>
              <a:spcAft>
                <a:spcPts val="0"/>
              </a:spcAft>
              <a:buClr>
                <a:schemeClr val="dk1"/>
              </a:buClr>
              <a:buFont typeface="Arial"/>
              <a:buNone/>
              <a:defRPr b="1" i="0" sz="4800" u="none" cap="none" strike="noStrike">
                <a:solidFill>
                  <a:schemeClr val="dk1"/>
                </a:solidFill>
                <a:latin typeface="Arial"/>
                <a:ea typeface="Arial"/>
                <a:cs typeface="Arial"/>
                <a:sym typeface="Arial"/>
              </a:defRPr>
            </a:lvl2pPr>
            <a:lvl3pPr indent="304800" lvl="2"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3pPr>
            <a:lvl4pPr indent="304800" lvl="3"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4pPr>
            <a:lvl5pPr indent="304800" lvl="4"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5pPr>
            <a:lvl6pPr indent="304800" lvl="5"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6pPr>
            <a:lvl7pPr indent="304800" lvl="6"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7pPr>
            <a:lvl8pPr indent="304800" lvl="7"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8pPr>
            <a:lvl9pPr indent="304800" lvl="8"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9pPr>
          </a:lstStyle>
          <a:p/>
        </p:txBody>
      </p:sp>
      <p:sp>
        <p:nvSpPr>
          <p:cNvPr id="14" name="Shape 14"/>
          <p:cNvSpPr txBox="1"/>
          <p:nvPr>
            <p:ph idx="1" type="subTitle"/>
          </p:nvPr>
        </p:nvSpPr>
        <p:spPr>
          <a:xfrm>
            <a:off x="685800" y="3786737"/>
            <a:ext cx="7772400" cy="1046400"/>
          </a:xfrm>
          <a:prstGeom prst="rect">
            <a:avLst/>
          </a:prstGeom>
          <a:noFill/>
          <a:ln>
            <a:noFill/>
          </a:ln>
        </p:spPr>
        <p:txBody>
          <a:bodyPr anchorCtr="0" anchor="t" bIns="91425" lIns="91425" rIns="91425" tIns="91425"/>
          <a:lstStyle>
            <a:lvl1pPr indent="190500" lvl="0"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1pPr>
            <a:lvl2pPr indent="190500" lvl="1"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2pPr>
            <a:lvl3pPr indent="190500" lvl="2"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3pPr>
            <a:lvl4pPr indent="190500" lvl="3"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4pPr>
            <a:lvl5pPr indent="190500" lvl="4"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5pPr>
            <a:lvl6pPr indent="190500" lvl="5"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6pPr>
            <a:lvl7pPr indent="190500" lvl="6"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7pPr>
            <a:lvl8pPr indent="190500" lvl="7"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8pPr>
            <a:lvl9pPr indent="190500" lvl="8"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IN NAda">
    <p:spTree>
      <p:nvGrpSpPr>
        <p:cNvPr id="88" name="Shape 88"/>
        <p:cNvGrpSpPr/>
        <p:nvPr/>
      </p:nvGrpSpPr>
      <p:grpSpPr>
        <a:xfrm>
          <a:off x="0" y="0"/>
          <a:ext cx="0" cy="0"/>
          <a:chOff x="0" y="0"/>
          <a:chExt cx="0" cy="0"/>
        </a:xfrm>
      </p:grpSpPr>
      <p:pic>
        <p:nvPicPr>
          <p:cNvPr id="89" name="Shape 89"/>
          <p:cNvPicPr preferRelativeResize="0"/>
          <p:nvPr/>
        </p:nvPicPr>
        <p:blipFill rotWithShape="1">
          <a:blip r:embed="rId2">
            <a:alphaModFix/>
          </a:blip>
          <a:srcRect b="0" l="0" r="0" t="0"/>
          <a:stretch/>
        </p:blipFill>
        <p:spPr>
          <a:xfrm>
            <a:off x="0" y="709725"/>
            <a:ext cx="9143998" cy="4452422"/>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_1">
    <p:spTree>
      <p:nvGrpSpPr>
        <p:cNvPr id="90" name="Shape 90"/>
        <p:cNvGrpSpPr/>
        <p:nvPr/>
      </p:nvGrpSpPr>
      <p:grpSpPr>
        <a:xfrm>
          <a:off x="0" y="0"/>
          <a:ext cx="0" cy="0"/>
          <a:chOff x="0" y="0"/>
          <a:chExt cx="0" cy="0"/>
        </a:xfrm>
      </p:grpSpPr>
      <p:pic>
        <p:nvPicPr>
          <p:cNvPr id="91" name="Shape 91"/>
          <p:cNvPicPr preferRelativeResize="0"/>
          <p:nvPr/>
        </p:nvPicPr>
        <p:blipFill rotWithShape="1">
          <a:blip r:embed="rId2">
            <a:alphaModFix/>
          </a:blip>
          <a:srcRect b="0" l="0" r="0" t="0"/>
          <a:stretch/>
        </p:blipFill>
        <p:spPr>
          <a:xfrm>
            <a:off x="7722875" y="0"/>
            <a:ext cx="1017997" cy="646215"/>
          </a:xfrm>
          <a:prstGeom prst="rect">
            <a:avLst/>
          </a:prstGeom>
          <a:noFill/>
          <a:ln>
            <a:noFill/>
          </a:ln>
        </p:spPr>
      </p:pic>
      <p:sp>
        <p:nvSpPr>
          <p:cNvPr id="92" name="Shape 92"/>
          <p:cNvSpPr txBox="1"/>
          <p:nvPr>
            <p:ph type="title"/>
          </p:nvPr>
        </p:nvSpPr>
        <p:spPr>
          <a:xfrm>
            <a:off x="456689" y="205968"/>
            <a:ext cx="8230499" cy="857099"/>
          </a:xfrm>
          <a:prstGeom prst="rect">
            <a:avLst/>
          </a:prstGeom>
          <a:noFill/>
          <a:ln>
            <a:noFill/>
          </a:ln>
        </p:spPr>
        <p:txBody>
          <a:bodyPr anchorCtr="0" anchor="ctr" bIns="91425" lIns="91425" rIns="91425" tIns="91425"/>
          <a:lstStyle>
            <a:lvl1pPr indent="228600" lvl="0" marL="0" marR="0" rtl="0" algn="ctr">
              <a:lnSpc>
                <a:spcPct val="100000"/>
              </a:lnSpc>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1pPr>
            <a:lvl2pPr indent="228600" lvl="1" marL="0" marR="0" rtl="0" algn="ctr">
              <a:lnSpc>
                <a:spcPct val="100000"/>
              </a:lnSpc>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2pPr>
            <a:lvl3pPr indent="228600" lvl="2"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3pPr>
            <a:lvl4pPr indent="228600" lvl="3"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4pPr>
            <a:lvl5pPr indent="228600" lvl="4"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5pPr>
            <a:lvl6pPr indent="228600" lvl="5" marL="3937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6pPr>
            <a:lvl7pPr indent="228600" lvl="6" marL="7874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7pPr>
            <a:lvl8pPr indent="228600" lvl="7" marL="11684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8pPr>
            <a:lvl9pPr indent="228600" lvl="8" marL="15621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9pPr>
          </a:lstStyle>
          <a:p/>
        </p:txBody>
      </p:sp>
      <p:sp>
        <p:nvSpPr>
          <p:cNvPr id="93" name="Shape 93"/>
          <p:cNvSpPr txBox="1"/>
          <p:nvPr>
            <p:ph idx="10" type="dt"/>
          </p:nvPr>
        </p:nvSpPr>
        <p:spPr>
          <a:xfrm>
            <a:off x="456689" y="4767230"/>
            <a:ext cx="2134499" cy="2739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100" u="none" cap="none" strike="noStrike">
                <a:solidFill>
                  <a:srgbClr val="888888"/>
                </a:solidFill>
                <a:latin typeface="Calibri"/>
                <a:ea typeface="Calibri"/>
                <a:cs typeface="Calibri"/>
                <a:sym typeface="Calibri"/>
              </a:defRPr>
            </a:lvl1pPr>
            <a:lvl2pPr indent="-12700" lvl="1" marL="4191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2pPr>
            <a:lvl3pPr indent="-12700" lvl="2" marL="8382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3pPr>
            <a:lvl4pPr indent="0" lvl="3" marL="12446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4pPr>
            <a:lvl5pPr indent="0" lvl="4" marL="16637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5pPr>
            <a:lvl6pPr indent="-12700" lvl="5" marL="20828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6pPr>
            <a:lvl7pPr indent="-12700" lvl="6" marL="25019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7pPr>
            <a:lvl8pPr indent="0" lvl="7" marL="29083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8pPr>
            <a:lvl9pPr indent="-12700" lvl="8" marL="33274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9pPr>
          </a:lstStyle>
          <a:p/>
        </p:txBody>
      </p:sp>
      <p:sp>
        <p:nvSpPr>
          <p:cNvPr id="94" name="Shape 94"/>
          <p:cNvSpPr txBox="1"/>
          <p:nvPr>
            <p:ph idx="11" type="ftr"/>
          </p:nvPr>
        </p:nvSpPr>
        <p:spPr>
          <a:xfrm>
            <a:off x="3123875" y="4767230"/>
            <a:ext cx="2896199" cy="2739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100" u="none" cap="none" strike="noStrike">
                <a:solidFill>
                  <a:srgbClr val="888888"/>
                </a:solidFill>
                <a:latin typeface="Calibri"/>
                <a:ea typeface="Calibri"/>
                <a:cs typeface="Calibri"/>
                <a:sym typeface="Calibri"/>
              </a:defRPr>
            </a:lvl1pPr>
            <a:lvl2pPr indent="-12700" lvl="1" marL="4191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2pPr>
            <a:lvl3pPr indent="-12700" lvl="2" marL="8382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3pPr>
            <a:lvl4pPr indent="0" lvl="3" marL="12446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4pPr>
            <a:lvl5pPr indent="0" lvl="4" marL="16637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5pPr>
            <a:lvl6pPr indent="-12700" lvl="5" marL="20828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6pPr>
            <a:lvl7pPr indent="-12700" lvl="6" marL="25019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7pPr>
            <a:lvl8pPr indent="0" lvl="7" marL="29083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8pPr>
            <a:lvl9pPr indent="-12700" lvl="8" marL="33274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9pPr>
          </a:lstStyle>
          <a:p/>
        </p:txBody>
      </p:sp>
      <p:sp>
        <p:nvSpPr>
          <p:cNvPr id="95" name="Shape 95"/>
          <p:cNvSpPr txBox="1"/>
          <p:nvPr>
            <p:ph idx="12" type="sldNum"/>
          </p:nvPr>
        </p:nvSpPr>
        <p:spPr>
          <a:xfrm>
            <a:off x="6552698" y="4767230"/>
            <a:ext cx="2134499" cy="273900"/>
          </a:xfrm>
          <a:prstGeom prst="rect">
            <a:avLst/>
          </a:prstGeom>
          <a:noFill/>
          <a:ln>
            <a:noFill/>
          </a:ln>
        </p:spPr>
        <p:txBody>
          <a:bodyPr anchorCtr="0" anchor="ctr" bIns="78100" lIns="78100" rIns="78100" tIns="78100">
            <a:noAutofit/>
          </a:bodyPr>
          <a:lstStyle/>
          <a:p>
            <a:pPr indent="0" lvl="0" marL="0" marR="0" rtl="0" algn="r">
              <a:lnSpc>
                <a:spcPct val="100000"/>
              </a:lnSpc>
              <a:spcBef>
                <a:spcPts val="0"/>
              </a:spcBef>
              <a:spcAft>
                <a:spcPts val="0"/>
              </a:spcAft>
              <a:buClr>
                <a:srgbClr val="888888"/>
              </a:buClr>
              <a:buFont typeface="Calibri"/>
              <a:buNone/>
            </a:pPr>
            <a:r>
              <a:t/>
            </a:r>
            <a:endParaRPr b="0" i="0" sz="1100" u="none" cap="none" strike="noStrike">
              <a:solidFill>
                <a:srgbClr val="888888"/>
              </a:solidFill>
              <a:latin typeface="Calibri"/>
              <a:ea typeface="Calibri"/>
              <a:cs typeface="Calibri"/>
              <a:sym typeface="Calibri"/>
            </a:endParaRPr>
          </a:p>
          <a:p>
            <a:pPr indent="-12700" lvl="1" marL="4191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2" marL="8382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3" marL="12446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4" marL="16637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5" marL="20828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6" marL="25019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7" marL="29083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8" marL="33274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and Content 2">
    <p:spTree>
      <p:nvGrpSpPr>
        <p:cNvPr id="96" name="Shape 96"/>
        <p:cNvGrpSpPr/>
        <p:nvPr/>
      </p:nvGrpSpPr>
      <p:grpSpPr>
        <a:xfrm>
          <a:off x="0" y="0"/>
          <a:ext cx="0" cy="0"/>
          <a:chOff x="0" y="0"/>
          <a:chExt cx="0" cy="0"/>
        </a:xfrm>
      </p:grpSpPr>
      <p:sp>
        <p:nvSpPr>
          <p:cNvPr id="97" name="Shape 97"/>
          <p:cNvSpPr/>
          <p:nvPr/>
        </p:nvSpPr>
        <p:spPr>
          <a:xfrm>
            <a:off x="251519" y="123479"/>
            <a:ext cx="8658900" cy="4680599"/>
          </a:xfrm>
          <a:prstGeom prst="roundRect">
            <a:avLst>
              <a:gd fmla="val 2078" name="adj"/>
            </a:avLst>
          </a:prstGeom>
          <a:solidFill>
            <a:schemeClr val="lt1">
              <a:alpha val="75686"/>
            </a:schemeClr>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sp>
        <p:nvSpPr>
          <p:cNvPr id="98" name="Shape 98"/>
          <p:cNvSpPr txBox="1"/>
          <p:nvPr>
            <p:ph type="title"/>
          </p:nvPr>
        </p:nvSpPr>
        <p:spPr>
          <a:xfrm>
            <a:off x="395537" y="150781"/>
            <a:ext cx="6919800" cy="530699"/>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99" name="Shape 99"/>
          <p:cNvSpPr txBox="1"/>
          <p:nvPr>
            <p:ph idx="1" type="body"/>
          </p:nvPr>
        </p:nvSpPr>
        <p:spPr>
          <a:xfrm>
            <a:off x="405258" y="987574"/>
            <a:ext cx="8343300" cy="3672299"/>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100" name="Shape 100"/>
          <p:cNvSpPr txBox="1"/>
          <p:nvPr>
            <p:ph idx="11" type="ftr"/>
          </p:nvPr>
        </p:nvSpPr>
        <p:spPr>
          <a:xfrm>
            <a:off x="3131840" y="4789885"/>
            <a:ext cx="2897099" cy="353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11850" lvl="1" marL="45635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11000" lvl="2" marL="9127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10152" lvl="3" marL="1369053"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9306" lvl="4" marL="182540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8456" lvl="5" marL="228175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7608" lvl="6" marL="2738108"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6760" lvl="7" marL="319446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5908" lvl="8" marL="3650809"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101" name="Shape 101"/>
          <p:cNvSpPr/>
          <p:nvPr/>
        </p:nvSpPr>
        <p:spPr>
          <a:xfrm>
            <a:off x="0" y="4840003"/>
            <a:ext cx="9144000" cy="323700"/>
          </a:xfrm>
          <a:prstGeom prst="rect">
            <a:avLst/>
          </a:prstGeom>
          <a:solidFill>
            <a:srgbClr val="000000">
              <a:alpha val="30588"/>
            </a:srgbClr>
          </a:solidFill>
          <a:ln>
            <a:noFill/>
          </a:ln>
        </p:spPr>
        <p:txBody>
          <a:bodyPr anchorCtr="0" anchor="ctr" bIns="45700" lIns="91400" rIns="91400"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FFFFFF"/>
              </a:solidFill>
              <a:latin typeface="Calibri"/>
              <a:ea typeface="Calibri"/>
              <a:cs typeface="Calibri"/>
              <a:sym typeface="Calibri"/>
            </a:endParaRPr>
          </a:p>
        </p:txBody>
      </p:sp>
      <p:pic>
        <p:nvPicPr>
          <p:cNvPr id="102" name="Shape 102"/>
          <p:cNvPicPr preferRelativeResize="0"/>
          <p:nvPr/>
        </p:nvPicPr>
        <p:blipFill rotWithShape="1">
          <a:blip r:embed="rId2">
            <a:alphaModFix/>
          </a:blip>
          <a:srcRect b="0" l="0" r="0" t="0"/>
          <a:stretch/>
        </p:blipFill>
        <p:spPr>
          <a:xfrm>
            <a:off x="7884367" y="4891587"/>
            <a:ext cx="1036915" cy="229107"/>
          </a:xfrm>
          <a:prstGeom prst="rect">
            <a:avLst/>
          </a:prstGeom>
          <a:noFill/>
          <a:ln>
            <a:noFill/>
          </a:ln>
        </p:spPr>
      </p:pic>
      <p:grpSp>
        <p:nvGrpSpPr>
          <p:cNvPr id="103" name="Shape 103"/>
          <p:cNvGrpSpPr/>
          <p:nvPr/>
        </p:nvGrpSpPr>
        <p:grpSpPr>
          <a:xfrm>
            <a:off x="7541996" y="267493"/>
            <a:ext cx="1512300" cy="801776"/>
            <a:chOff x="7541996" y="267492"/>
            <a:chExt cx="1512300" cy="801776"/>
          </a:xfrm>
        </p:grpSpPr>
        <p:grpSp>
          <p:nvGrpSpPr>
            <p:cNvPr id="104" name="Shape 104"/>
            <p:cNvGrpSpPr/>
            <p:nvPr/>
          </p:nvGrpSpPr>
          <p:grpSpPr>
            <a:xfrm>
              <a:off x="7541996" y="277179"/>
              <a:ext cx="1512300" cy="792089"/>
              <a:chOff x="7596202" y="267492"/>
              <a:chExt cx="1512300" cy="792089"/>
            </a:xfrm>
          </p:grpSpPr>
          <p:sp>
            <p:nvSpPr>
              <p:cNvPr id="105" name="Shape 105"/>
              <p:cNvSpPr/>
              <p:nvPr/>
            </p:nvSpPr>
            <p:spPr>
              <a:xfrm flipH="1" rot="10800000">
                <a:off x="8964735" y="703482"/>
                <a:ext cx="143699" cy="356099"/>
              </a:xfrm>
              <a:prstGeom prst="rtTriangle">
                <a:avLst/>
              </a:prstGeom>
              <a:solidFill>
                <a:srgbClr val="93B3D7"/>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sp>
            <p:nvSpPr>
              <p:cNvPr id="106" name="Shape 106"/>
              <p:cNvSpPr/>
              <p:nvPr/>
            </p:nvSpPr>
            <p:spPr>
              <a:xfrm flipH="1">
                <a:off x="7596202" y="267492"/>
                <a:ext cx="1512300" cy="436200"/>
              </a:xfrm>
              <a:prstGeom prst="snip1Rect">
                <a:avLst>
                  <a:gd fmla="val 16667" name="adj"/>
                </a:avLst>
              </a:prstGeom>
              <a:solidFill>
                <a:srgbClr val="F2F2F2"/>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grpSp>
        <p:pic>
          <p:nvPicPr>
            <p:cNvPr id="107" name="Shape 107"/>
            <p:cNvPicPr preferRelativeResize="0"/>
            <p:nvPr/>
          </p:nvPicPr>
          <p:blipFill rotWithShape="1">
            <a:blip r:embed="rId3">
              <a:alphaModFix/>
            </a:blip>
            <a:srcRect b="0" l="0" r="0" t="0"/>
            <a:stretch/>
          </p:blipFill>
          <p:spPr>
            <a:xfrm>
              <a:off x="7616407" y="267492"/>
              <a:ext cx="1172481" cy="402338"/>
            </a:xfrm>
            <a:prstGeom prst="rect">
              <a:avLst/>
            </a:prstGeom>
            <a:noFill/>
            <a:ln>
              <a:noFill/>
            </a:ln>
          </p:spPr>
        </p:pic>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and Content 3">
    <p:spTree>
      <p:nvGrpSpPr>
        <p:cNvPr id="108" name="Shape 108"/>
        <p:cNvGrpSpPr/>
        <p:nvPr/>
      </p:nvGrpSpPr>
      <p:grpSpPr>
        <a:xfrm>
          <a:off x="0" y="0"/>
          <a:ext cx="0" cy="0"/>
          <a:chOff x="0" y="0"/>
          <a:chExt cx="0" cy="0"/>
        </a:xfrm>
      </p:grpSpPr>
      <p:sp>
        <p:nvSpPr>
          <p:cNvPr id="109" name="Shape 109"/>
          <p:cNvSpPr/>
          <p:nvPr/>
        </p:nvSpPr>
        <p:spPr>
          <a:xfrm>
            <a:off x="251519" y="123479"/>
            <a:ext cx="8658900" cy="4680599"/>
          </a:xfrm>
          <a:prstGeom prst="roundRect">
            <a:avLst>
              <a:gd fmla="val 2078" name="adj"/>
            </a:avLst>
          </a:prstGeom>
          <a:solidFill>
            <a:schemeClr val="lt1">
              <a:alpha val="75686"/>
            </a:schemeClr>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sp>
        <p:nvSpPr>
          <p:cNvPr id="110" name="Shape 110"/>
          <p:cNvSpPr txBox="1"/>
          <p:nvPr>
            <p:ph type="title"/>
          </p:nvPr>
        </p:nvSpPr>
        <p:spPr>
          <a:xfrm>
            <a:off x="395537" y="150781"/>
            <a:ext cx="6919800" cy="530699"/>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111" name="Shape 111"/>
          <p:cNvSpPr txBox="1"/>
          <p:nvPr>
            <p:ph idx="1" type="body"/>
          </p:nvPr>
        </p:nvSpPr>
        <p:spPr>
          <a:xfrm>
            <a:off x="405258" y="987574"/>
            <a:ext cx="8343300" cy="3672299"/>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112" name="Shape 112"/>
          <p:cNvSpPr txBox="1"/>
          <p:nvPr>
            <p:ph idx="11" type="ftr"/>
          </p:nvPr>
        </p:nvSpPr>
        <p:spPr>
          <a:xfrm>
            <a:off x="3131840" y="4789885"/>
            <a:ext cx="2897099" cy="353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11850" lvl="1" marL="45635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11000" lvl="2" marL="9127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10152" lvl="3" marL="1369053"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9306" lvl="4" marL="182540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8456" lvl="5" marL="228175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7608" lvl="6" marL="2738108"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6760" lvl="7" marL="319446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5908" lvl="8" marL="3650809"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113" name="Shape 113"/>
          <p:cNvSpPr/>
          <p:nvPr/>
        </p:nvSpPr>
        <p:spPr>
          <a:xfrm>
            <a:off x="0" y="4840003"/>
            <a:ext cx="9144000" cy="323700"/>
          </a:xfrm>
          <a:prstGeom prst="rect">
            <a:avLst/>
          </a:prstGeom>
          <a:solidFill>
            <a:srgbClr val="000000">
              <a:alpha val="30588"/>
            </a:srgbClr>
          </a:solidFill>
          <a:ln>
            <a:noFill/>
          </a:ln>
        </p:spPr>
        <p:txBody>
          <a:bodyPr anchorCtr="0" anchor="ctr" bIns="45700" lIns="91400" rIns="91400"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FFFFFF"/>
              </a:solidFill>
              <a:latin typeface="Calibri"/>
              <a:ea typeface="Calibri"/>
              <a:cs typeface="Calibri"/>
              <a:sym typeface="Calibri"/>
            </a:endParaRPr>
          </a:p>
        </p:txBody>
      </p:sp>
      <p:sp>
        <p:nvSpPr>
          <p:cNvPr id="114" name="Shape 114"/>
          <p:cNvSpPr/>
          <p:nvPr/>
        </p:nvSpPr>
        <p:spPr>
          <a:xfrm>
            <a:off x="7884367" y="4891587"/>
            <a:ext cx="1152128" cy="254563"/>
          </a:xfrm>
          <a:prstGeom prst="rect">
            <a:avLst/>
          </a:prstGeom>
          <a:noFill/>
          <a:ln>
            <a:noFill/>
          </a:ln>
        </p:spPr>
        <p:txBody>
          <a:bodyPr anchorCtr="0" anchor="ctr" bIns="91425" lIns="91425" rIns="91425" tIns="91425">
            <a:noAutofit/>
          </a:bodyPr>
          <a:lstStyle/>
          <a:p>
            <a:pPr lvl="0">
              <a:spcBef>
                <a:spcPts val="0"/>
              </a:spcBef>
              <a:buNone/>
            </a:pPr>
            <a:r>
              <a:t/>
            </a:r>
            <a:endParaRPr/>
          </a:p>
        </p:txBody>
      </p:sp>
      <p:grpSp>
        <p:nvGrpSpPr>
          <p:cNvPr id="115" name="Shape 115"/>
          <p:cNvGrpSpPr/>
          <p:nvPr/>
        </p:nvGrpSpPr>
        <p:grpSpPr>
          <a:xfrm>
            <a:off x="7541996" y="267493"/>
            <a:ext cx="1512300" cy="801776"/>
            <a:chOff x="7541996" y="267492"/>
            <a:chExt cx="1512300" cy="801776"/>
          </a:xfrm>
        </p:grpSpPr>
        <p:grpSp>
          <p:nvGrpSpPr>
            <p:cNvPr id="116" name="Shape 116"/>
            <p:cNvGrpSpPr/>
            <p:nvPr/>
          </p:nvGrpSpPr>
          <p:grpSpPr>
            <a:xfrm>
              <a:off x="7541996" y="277179"/>
              <a:ext cx="1512300" cy="792089"/>
              <a:chOff x="7596202" y="267492"/>
              <a:chExt cx="1512300" cy="792089"/>
            </a:xfrm>
          </p:grpSpPr>
          <p:sp>
            <p:nvSpPr>
              <p:cNvPr id="117" name="Shape 117"/>
              <p:cNvSpPr/>
              <p:nvPr/>
            </p:nvSpPr>
            <p:spPr>
              <a:xfrm flipH="1" rot="10800000">
                <a:off x="8964735" y="703482"/>
                <a:ext cx="143699" cy="356099"/>
              </a:xfrm>
              <a:prstGeom prst="rtTriangle">
                <a:avLst/>
              </a:prstGeom>
              <a:solidFill>
                <a:srgbClr val="93B3D7"/>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sp>
            <p:nvSpPr>
              <p:cNvPr id="118" name="Shape 118"/>
              <p:cNvSpPr/>
              <p:nvPr/>
            </p:nvSpPr>
            <p:spPr>
              <a:xfrm flipH="1">
                <a:off x="7596202" y="267492"/>
                <a:ext cx="1512300" cy="436200"/>
              </a:xfrm>
              <a:prstGeom prst="snip1Rect">
                <a:avLst>
                  <a:gd fmla="val 16667" name="adj"/>
                </a:avLst>
              </a:prstGeom>
              <a:solidFill>
                <a:srgbClr val="F2F2F2"/>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grpSp>
        <p:sp>
          <p:nvSpPr>
            <p:cNvPr id="119" name="Shape 119"/>
            <p:cNvSpPr/>
            <p:nvPr/>
          </p:nvSpPr>
          <p:spPr>
            <a:xfrm>
              <a:off x="7616407" y="267492"/>
              <a:ext cx="1172481" cy="402338"/>
            </a:xfrm>
            <a:prstGeom prst="rect">
              <a:avLst/>
            </a:prstGeom>
            <a:noFill/>
            <a:ln>
              <a:noFill/>
            </a:ln>
          </p:spPr>
          <p:txBody>
            <a:bodyPr anchorCtr="0" anchor="ctr" bIns="91425" lIns="91425" rIns="91425" tIns="91425">
              <a:noAutofit/>
            </a:bodyPr>
            <a:lstStyle/>
            <a:p>
              <a:pPr lvl="0">
                <a:spcBef>
                  <a:spcPts val="0"/>
                </a:spcBef>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OBJECT_WITH_CAPTION_TEXT">
    <p:spTree>
      <p:nvGrpSpPr>
        <p:cNvPr id="120" name="Shape 120"/>
        <p:cNvGrpSpPr/>
        <p:nvPr/>
      </p:nvGrpSpPr>
      <p:grpSpPr>
        <a:xfrm>
          <a:off x="0" y="0"/>
          <a:ext cx="0" cy="0"/>
          <a:chOff x="0" y="0"/>
          <a:chExt cx="0" cy="0"/>
        </a:xfrm>
      </p:grpSpPr>
      <p:sp>
        <p:nvSpPr>
          <p:cNvPr id="121" name="Shape 121"/>
          <p:cNvSpPr txBox="1"/>
          <p:nvPr>
            <p:ph type="title"/>
          </p:nvPr>
        </p:nvSpPr>
        <p:spPr>
          <a:xfrm>
            <a:off x="457645" y="205104"/>
            <a:ext cx="3008098" cy="871499"/>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13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122" name="Shape 122"/>
          <p:cNvSpPr txBox="1"/>
          <p:nvPr>
            <p:ph idx="1" type="body"/>
          </p:nvPr>
        </p:nvSpPr>
        <p:spPr>
          <a:xfrm>
            <a:off x="3575223" y="205104"/>
            <a:ext cx="5111099" cy="4389299"/>
          </a:xfrm>
          <a:prstGeom prst="rect">
            <a:avLst/>
          </a:prstGeom>
          <a:noFill/>
          <a:ln>
            <a:noFill/>
          </a:ln>
        </p:spPr>
        <p:txBody>
          <a:bodyPr anchorCtr="0" anchor="t" bIns="91425" lIns="91425" rIns="91425" tIns="91425"/>
          <a:lstStyle>
            <a:lvl1pPr indent="-19050" lvl="0" marL="342900" marR="0" rtl="0" algn="l">
              <a:lnSpc>
                <a:spcPct val="100000"/>
              </a:lnSpc>
              <a:spcBef>
                <a:spcPts val="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2pPr>
            <a:lvl3pPr indent="19050" lvl="2" marL="1143000" marR="0" rtl="0" algn="l">
              <a:lnSpc>
                <a:spcPct val="100000"/>
              </a:lnSpc>
              <a:spcBef>
                <a:spcPts val="0"/>
              </a:spcBef>
              <a:spcAft>
                <a:spcPts val="0"/>
              </a:spcAft>
              <a:buClr>
                <a:schemeClr val="dk1"/>
              </a:buClr>
              <a:buSzPct val="100000"/>
              <a:buFont typeface="Noto Sans Symbols"/>
              <a:buChar char="▪"/>
              <a:defRPr b="0" i="0" sz="1500" u="none" cap="none" strike="noStrike">
                <a:solidFill>
                  <a:schemeClr val="dk1"/>
                </a:solidFill>
                <a:latin typeface="Arial"/>
                <a:ea typeface="Arial"/>
                <a:cs typeface="Arial"/>
                <a:sym typeface="Arial"/>
              </a:defRPr>
            </a:lvl3pPr>
            <a:lvl4pPr indent="-31750" lvl="3" marL="1600200" marR="0" rtl="0" algn="l">
              <a:lnSpc>
                <a:spcPct val="100000"/>
              </a:lnSpc>
              <a:spcBef>
                <a:spcPts val="0"/>
              </a:spcBef>
              <a:spcAft>
                <a:spcPts val="0"/>
              </a:spcAft>
              <a:buClr>
                <a:schemeClr val="dk1"/>
              </a:buClr>
              <a:buSzPct val="100000"/>
              <a:buFont typeface="Arial"/>
              <a:buChar char="●"/>
              <a:defRPr b="0" i="0" sz="1300" u="none" cap="none" strike="noStrike">
                <a:solidFill>
                  <a:schemeClr val="dk1"/>
                </a:solidFill>
                <a:latin typeface="Arial"/>
                <a:ea typeface="Arial"/>
                <a:cs typeface="Arial"/>
                <a:sym typeface="Arial"/>
              </a:defRPr>
            </a:lvl4pPr>
            <a:lvl5pPr indent="-31750" lvl="4" marL="2057400" marR="0" rtl="0" algn="l">
              <a:lnSpc>
                <a:spcPct val="100000"/>
              </a:lnSpc>
              <a:spcBef>
                <a:spcPts val="0"/>
              </a:spcBef>
              <a:spcAft>
                <a:spcPts val="0"/>
              </a:spcAft>
              <a:buClr>
                <a:schemeClr val="dk1"/>
              </a:buClr>
              <a:buSzPct val="100000"/>
              <a:buFont typeface="Courier New"/>
              <a:buChar char="o"/>
              <a:defRPr b="0" i="0" sz="1300" u="none" cap="none" strike="noStrike">
                <a:solidFill>
                  <a:schemeClr val="dk1"/>
                </a:solidFill>
                <a:latin typeface="Arial"/>
                <a:ea typeface="Arial"/>
                <a:cs typeface="Arial"/>
                <a:sym typeface="Arial"/>
              </a:defRPr>
            </a:lvl5pPr>
            <a:lvl6pPr indent="-31750" lvl="5" marL="2514600" marR="0" rtl="0" algn="l">
              <a:lnSpc>
                <a:spcPct val="100000"/>
              </a:lnSpc>
              <a:spcBef>
                <a:spcPts val="0"/>
              </a:spcBef>
              <a:spcAft>
                <a:spcPts val="0"/>
              </a:spcAft>
              <a:buClr>
                <a:schemeClr val="dk1"/>
              </a:buClr>
              <a:buSzPct val="100000"/>
              <a:buFont typeface="Noto Sans Symbols"/>
              <a:buChar char="▪"/>
              <a:defRPr b="0" i="0" sz="1300" u="none" cap="none" strike="noStrike">
                <a:solidFill>
                  <a:schemeClr val="dk1"/>
                </a:solidFill>
                <a:latin typeface="Arial"/>
                <a:ea typeface="Arial"/>
                <a:cs typeface="Arial"/>
                <a:sym typeface="Arial"/>
              </a:defRPr>
            </a:lvl6pPr>
            <a:lvl7pPr indent="-31750" lvl="6" marL="2971800" marR="0" rtl="0" algn="l">
              <a:lnSpc>
                <a:spcPct val="100000"/>
              </a:lnSpc>
              <a:spcBef>
                <a:spcPts val="0"/>
              </a:spcBef>
              <a:spcAft>
                <a:spcPts val="0"/>
              </a:spcAft>
              <a:buClr>
                <a:schemeClr val="dk1"/>
              </a:buClr>
              <a:buSzPct val="100000"/>
              <a:buFont typeface="Arial"/>
              <a:buChar char="●"/>
              <a:defRPr b="0" i="0" sz="1300" u="none" cap="none" strike="noStrike">
                <a:solidFill>
                  <a:schemeClr val="dk1"/>
                </a:solidFill>
                <a:latin typeface="Arial"/>
                <a:ea typeface="Arial"/>
                <a:cs typeface="Arial"/>
                <a:sym typeface="Arial"/>
              </a:defRPr>
            </a:lvl7pPr>
            <a:lvl8pPr indent="-31750" lvl="7" marL="3429000" marR="0" rtl="0" algn="l">
              <a:lnSpc>
                <a:spcPct val="100000"/>
              </a:lnSpc>
              <a:spcBef>
                <a:spcPts val="0"/>
              </a:spcBef>
              <a:spcAft>
                <a:spcPts val="0"/>
              </a:spcAft>
              <a:buClr>
                <a:schemeClr val="dk1"/>
              </a:buClr>
              <a:buSzPct val="100000"/>
              <a:buFont typeface="Courier New"/>
              <a:buChar char="o"/>
              <a:defRPr b="0" i="0" sz="1300" u="none" cap="none" strike="noStrike">
                <a:solidFill>
                  <a:schemeClr val="dk1"/>
                </a:solidFill>
                <a:latin typeface="Arial"/>
                <a:ea typeface="Arial"/>
                <a:cs typeface="Arial"/>
                <a:sym typeface="Arial"/>
              </a:defRPr>
            </a:lvl8pPr>
            <a:lvl9pPr indent="-31750" lvl="8" marL="3886200" marR="0" rtl="0" algn="l">
              <a:lnSpc>
                <a:spcPct val="100000"/>
              </a:lnSpc>
              <a:spcBef>
                <a:spcPts val="0"/>
              </a:spcBef>
              <a:spcAft>
                <a:spcPts val="0"/>
              </a:spcAft>
              <a:buClr>
                <a:schemeClr val="dk1"/>
              </a:buClr>
              <a:buSzPct val="100000"/>
              <a:buFont typeface="Noto Sans Symbols"/>
              <a:buChar char="▪"/>
              <a:defRPr b="0" i="0" sz="1300" u="none" cap="none" strike="noStrike">
                <a:solidFill>
                  <a:schemeClr val="dk1"/>
                </a:solidFill>
                <a:latin typeface="Arial"/>
                <a:ea typeface="Arial"/>
                <a:cs typeface="Arial"/>
                <a:sym typeface="Arial"/>
              </a:defRPr>
            </a:lvl9pPr>
          </a:lstStyle>
          <a:p/>
        </p:txBody>
      </p:sp>
      <p:sp>
        <p:nvSpPr>
          <p:cNvPr id="123" name="Shape 123"/>
          <p:cNvSpPr txBox="1"/>
          <p:nvPr>
            <p:ph idx="2" type="body"/>
          </p:nvPr>
        </p:nvSpPr>
        <p:spPr>
          <a:xfrm>
            <a:off x="457645" y="1076584"/>
            <a:ext cx="3008098" cy="35178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Calibri"/>
              <a:buNone/>
              <a:defRPr b="0" i="0" sz="900" u="none" cap="none" strike="noStrike">
                <a:solidFill>
                  <a:schemeClr val="dk1"/>
                </a:solidFill>
                <a:latin typeface="Arial"/>
                <a:ea typeface="Arial"/>
                <a:cs typeface="Arial"/>
                <a:sym typeface="Arial"/>
              </a:defRPr>
            </a:lvl1pPr>
            <a:lvl2pPr indent="0" lvl="1" marL="292100" marR="0" rtl="0" algn="l">
              <a:lnSpc>
                <a:spcPct val="100000"/>
              </a:lnSpc>
              <a:spcBef>
                <a:spcPts val="0"/>
              </a:spcBef>
              <a:spcAft>
                <a:spcPts val="0"/>
              </a:spcAft>
              <a:buClr>
                <a:schemeClr val="dk1"/>
              </a:buClr>
              <a:buFont typeface="Calibri"/>
              <a:buNone/>
              <a:defRPr b="0" i="0" sz="800" u="none" cap="none" strike="noStrike">
                <a:solidFill>
                  <a:schemeClr val="dk1"/>
                </a:solidFill>
                <a:latin typeface="Arial"/>
                <a:ea typeface="Arial"/>
                <a:cs typeface="Arial"/>
                <a:sym typeface="Arial"/>
              </a:defRPr>
            </a:lvl2pPr>
            <a:lvl3pPr indent="0" lvl="2" marL="5842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3pPr>
            <a:lvl4pPr indent="0" lvl="3" marL="8890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4pPr>
            <a:lvl5pPr indent="0" lvl="4" marL="11811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5pPr>
            <a:lvl6pPr indent="0" lvl="5" marL="14732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6pPr>
            <a:lvl7pPr indent="0" lvl="6" marL="17653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7pPr>
            <a:lvl8pPr indent="0" lvl="7" marL="20574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8pPr>
            <a:lvl9pPr indent="0" lvl="8" marL="23622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28" name="Shape 128"/>
        <p:cNvGrpSpPr/>
        <p:nvPr/>
      </p:nvGrpSpPr>
      <p:grpSpPr>
        <a:xfrm>
          <a:off x="0" y="0"/>
          <a:ext cx="0" cy="0"/>
          <a:chOff x="0" y="0"/>
          <a:chExt cx="0" cy="0"/>
        </a:xfrm>
      </p:grpSpPr>
      <p:sp>
        <p:nvSpPr>
          <p:cNvPr id="129" name="Shape 129"/>
          <p:cNvSpPr txBox="1"/>
          <p:nvPr>
            <p:ph type="ctrTitle"/>
          </p:nvPr>
        </p:nvSpPr>
        <p:spPr>
          <a:xfrm>
            <a:off x="311708" y="744575"/>
            <a:ext cx="8520599" cy="2052599"/>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Arial"/>
              <a:buNone/>
              <a:defRPr b="0" i="0" sz="5200" u="none" cap="none" strike="noStrike">
                <a:solidFill>
                  <a:schemeClr val="dk1"/>
                </a:solidFill>
                <a:latin typeface="Arial"/>
                <a:ea typeface="Arial"/>
                <a:cs typeface="Arial"/>
                <a:sym typeface="Arial"/>
              </a:defRPr>
            </a:lvl1pPr>
            <a:lvl2pPr indent="0" lvl="1" rtl="0" algn="ctr">
              <a:spcBef>
                <a:spcPts val="0"/>
              </a:spcBef>
              <a:buClr>
                <a:schemeClr val="dk1"/>
              </a:buClr>
              <a:buFont typeface="Arial"/>
              <a:buNone/>
              <a:defRPr sz="5200">
                <a:solidFill>
                  <a:schemeClr val="dk1"/>
                </a:solidFill>
              </a:defRPr>
            </a:lvl2pPr>
            <a:lvl3pPr indent="0" lvl="2" rtl="0" algn="ctr">
              <a:spcBef>
                <a:spcPts val="0"/>
              </a:spcBef>
              <a:buClr>
                <a:schemeClr val="dk1"/>
              </a:buClr>
              <a:buFont typeface="Arial"/>
              <a:buNone/>
              <a:defRPr sz="5200">
                <a:solidFill>
                  <a:schemeClr val="dk1"/>
                </a:solidFill>
              </a:defRPr>
            </a:lvl3pPr>
            <a:lvl4pPr indent="0" lvl="3" rtl="0" algn="ctr">
              <a:spcBef>
                <a:spcPts val="0"/>
              </a:spcBef>
              <a:buClr>
                <a:schemeClr val="dk1"/>
              </a:buClr>
              <a:buFont typeface="Arial"/>
              <a:buNone/>
              <a:defRPr sz="5200">
                <a:solidFill>
                  <a:schemeClr val="dk1"/>
                </a:solidFill>
              </a:defRPr>
            </a:lvl4pPr>
            <a:lvl5pPr indent="0" lvl="4" rtl="0" algn="ctr">
              <a:spcBef>
                <a:spcPts val="0"/>
              </a:spcBef>
              <a:buClr>
                <a:schemeClr val="dk1"/>
              </a:buClr>
              <a:buFont typeface="Arial"/>
              <a:buNone/>
              <a:defRPr sz="5200">
                <a:solidFill>
                  <a:schemeClr val="dk1"/>
                </a:solidFill>
              </a:defRPr>
            </a:lvl5pPr>
            <a:lvl6pPr indent="0" lvl="5" rtl="0" algn="ctr">
              <a:spcBef>
                <a:spcPts val="0"/>
              </a:spcBef>
              <a:buClr>
                <a:schemeClr val="dk1"/>
              </a:buClr>
              <a:buFont typeface="Arial"/>
              <a:buNone/>
              <a:defRPr sz="5200">
                <a:solidFill>
                  <a:schemeClr val="dk1"/>
                </a:solidFill>
              </a:defRPr>
            </a:lvl6pPr>
            <a:lvl7pPr indent="0" lvl="6" rtl="0" algn="ctr">
              <a:spcBef>
                <a:spcPts val="0"/>
              </a:spcBef>
              <a:buClr>
                <a:schemeClr val="dk1"/>
              </a:buClr>
              <a:buFont typeface="Arial"/>
              <a:buNone/>
              <a:defRPr sz="5200">
                <a:solidFill>
                  <a:schemeClr val="dk1"/>
                </a:solidFill>
              </a:defRPr>
            </a:lvl7pPr>
            <a:lvl8pPr indent="0" lvl="7" rtl="0" algn="ctr">
              <a:spcBef>
                <a:spcPts val="0"/>
              </a:spcBef>
              <a:buClr>
                <a:schemeClr val="dk1"/>
              </a:buClr>
              <a:buFont typeface="Arial"/>
              <a:buNone/>
              <a:defRPr sz="5200">
                <a:solidFill>
                  <a:schemeClr val="dk1"/>
                </a:solidFill>
              </a:defRPr>
            </a:lvl8pPr>
            <a:lvl9pPr indent="0" lvl="8" rtl="0" algn="ctr">
              <a:spcBef>
                <a:spcPts val="0"/>
              </a:spcBef>
              <a:buClr>
                <a:schemeClr val="dk1"/>
              </a:buClr>
              <a:buFont typeface="Arial"/>
              <a:buNone/>
              <a:defRPr sz="5200">
                <a:solidFill>
                  <a:schemeClr val="dk1"/>
                </a:solidFill>
              </a:defRPr>
            </a:lvl9pPr>
          </a:lstStyle>
          <a:p/>
        </p:txBody>
      </p:sp>
      <p:sp>
        <p:nvSpPr>
          <p:cNvPr id="130" name="Shape 130"/>
          <p:cNvSpPr txBox="1"/>
          <p:nvPr>
            <p:ph idx="1" type="subTitle"/>
          </p:nvPr>
        </p:nvSpPr>
        <p:spPr>
          <a:xfrm>
            <a:off x="311700" y="2834125"/>
            <a:ext cx="8520599" cy="792600"/>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chemeClr val="dk2"/>
              </a:buClr>
              <a:buFont typeface="Arial"/>
              <a:buNone/>
              <a:defRPr b="0" i="0" sz="2800" u="none" cap="none" strike="noStrike">
                <a:solidFill>
                  <a:schemeClr val="dk2"/>
                </a:solidFill>
                <a:latin typeface="Arial"/>
                <a:ea typeface="Arial"/>
                <a:cs typeface="Arial"/>
                <a:sym typeface="Arial"/>
              </a:defRPr>
            </a:lvl1pPr>
            <a:lvl2pPr indent="0" lvl="1" marL="457200" marR="0" rtl="0" algn="ctr">
              <a:lnSpc>
                <a:spcPct val="100000"/>
              </a:lnSpc>
              <a:spcBef>
                <a:spcPts val="0"/>
              </a:spcBef>
              <a:spcAft>
                <a:spcPts val="0"/>
              </a:spcAft>
              <a:buClr>
                <a:schemeClr val="dk2"/>
              </a:buClr>
              <a:buFont typeface="Arial"/>
              <a:buNone/>
              <a:defRPr b="0" i="0" sz="2800" u="none" cap="none" strike="noStrike">
                <a:solidFill>
                  <a:schemeClr val="dk2"/>
                </a:solidFill>
                <a:latin typeface="Arial"/>
                <a:ea typeface="Arial"/>
                <a:cs typeface="Arial"/>
                <a:sym typeface="Arial"/>
              </a:defRPr>
            </a:lvl2pPr>
            <a:lvl3pPr indent="0" lvl="2" marL="914400" marR="0" rtl="0" algn="ctr">
              <a:lnSpc>
                <a:spcPct val="100000"/>
              </a:lnSpc>
              <a:spcBef>
                <a:spcPts val="0"/>
              </a:spcBef>
              <a:spcAft>
                <a:spcPts val="0"/>
              </a:spcAft>
              <a:buClr>
                <a:schemeClr val="dk2"/>
              </a:buClr>
              <a:buFont typeface="Arial"/>
              <a:buNone/>
              <a:defRPr b="0" i="0" sz="2800" u="none" cap="none" strike="noStrike">
                <a:solidFill>
                  <a:schemeClr val="dk2"/>
                </a:solidFill>
                <a:latin typeface="Arial"/>
                <a:ea typeface="Arial"/>
                <a:cs typeface="Arial"/>
                <a:sym typeface="Arial"/>
              </a:defRPr>
            </a:lvl3pPr>
            <a:lvl4pPr indent="0" lvl="3" marL="1371600" marR="0" rtl="0" algn="ctr">
              <a:lnSpc>
                <a:spcPct val="100000"/>
              </a:lnSpc>
              <a:spcBef>
                <a:spcPts val="0"/>
              </a:spcBef>
              <a:spcAft>
                <a:spcPts val="0"/>
              </a:spcAft>
              <a:buClr>
                <a:schemeClr val="dk2"/>
              </a:buClr>
              <a:buFont typeface="Arial"/>
              <a:buNone/>
              <a:defRPr b="0" i="0" sz="2800" u="none" cap="none" strike="noStrike">
                <a:solidFill>
                  <a:schemeClr val="dk2"/>
                </a:solidFill>
                <a:latin typeface="Arial"/>
                <a:ea typeface="Arial"/>
                <a:cs typeface="Arial"/>
                <a:sym typeface="Arial"/>
              </a:defRPr>
            </a:lvl4pPr>
            <a:lvl5pPr indent="0" lvl="4" marL="1828800" marR="0" rtl="0" algn="ctr">
              <a:lnSpc>
                <a:spcPct val="100000"/>
              </a:lnSpc>
              <a:spcBef>
                <a:spcPts val="0"/>
              </a:spcBef>
              <a:spcAft>
                <a:spcPts val="0"/>
              </a:spcAft>
              <a:buClr>
                <a:schemeClr val="dk2"/>
              </a:buClr>
              <a:buFont typeface="Arial"/>
              <a:buNone/>
              <a:defRPr b="0" i="0" sz="2800" u="none" cap="none" strike="noStrike">
                <a:solidFill>
                  <a:schemeClr val="dk2"/>
                </a:solidFill>
                <a:latin typeface="Arial"/>
                <a:ea typeface="Arial"/>
                <a:cs typeface="Arial"/>
                <a:sym typeface="Arial"/>
              </a:defRPr>
            </a:lvl5pPr>
            <a:lvl6pPr indent="0" lvl="5" marL="2286000" marR="0" rtl="0" algn="ctr">
              <a:lnSpc>
                <a:spcPct val="100000"/>
              </a:lnSpc>
              <a:spcBef>
                <a:spcPts val="0"/>
              </a:spcBef>
              <a:spcAft>
                <a:spcPts val="0"/>
              </a:spcAft>
              <a:buClr>
                <a:schemeClr val="dk2"/>
              </a:buClr>
              <a:buFont typeface="Arial"/>
              <a:buNone/>
              <a:defRPr b="0" i="0" sz="2800" u="none" cap="none" strike="noStrike">
                <a:solidFill>
                  <a:schemeClr val="dk2"/>
                </a:solidFill>
                <a:latin typeface="Arial"/>
                <a:ea typeface="Arial"/>
                <a:cs typeface="Arial"/>
                <a:sym typeface="Arial"/>
              </a:defRPr>
            </a:lvl6pPr>
            <a:lvl7pPr indent="0" lvl="6" marL="2743200" marR="0" rtl="0" algn="ctr">
              <a:lnSpc>
                <a:spcPct val="100000"/>
              </a:lnSpc>
              <a:spcBef>
                <a:spcPts val="0"/>
              </a:spcBef>
              <a:spcAft>
                <a:spcPts val="0"/>
              </a:spcAft>
              <a:buClr>
                <a:schemeClr val="dk2"/>
              </a:buClr>
              <a:buFont typeface="Arial"/>
              <a:buNone/>
              <a:defRPr b="0" i="0" sz="2800" u="none" cap="none" strike="noStrike">
                <a:solidFill>
                  <a:schemeClr val="dk2"/>
                </a:solidFill>
                <a:latin typeface="Arial"/>
                <a:ea typeface="Arial"/>
                <a:cs typeface="Arial"/>
                <a:sym typeface="Arial"/>
              </a:defRPr>
            </a:lvl7pPr>
            <a:lvl8pPr indent="0" lvl="7" marL="3200400" marR="0" rtl="0" algn="ctr">
              <a:lnSpc>
                <a:spcPct val="100000"/>
              </a:lnSpc>
              <a:spcBef>
                <a:spcPts val="0"/>
              </a:spcBef>
              <a:spcAft>
                <a:spcPts val="0"/>
              </a:spcAft>
              <a:buClr>
                <a:schemeClr val="dk2"/>
              </a:buClr>
              <a:buFont typeface="Arial"/>
              <a:buNone/>
              <a:defRPr b="0" i="0" sz="2800" u="none" cap="none" strike="noStrike">
                <a:solidFill>
                  <a:schemeClr val="dk2"/>
                </a:solidFill>
                <a:latin typeface="Arial"/>
                <a:ea typeface="Arial"/>
                <a:cs typeface="Arial"/>
                <a:sym typeface="Arial"/>
              </a:defRPr>
            </a:lvl8pPr>
            <a:lvl9pPr indent="0" lvl="8" marL="3657600" marR="0" rtl="0" algn="ctr">
              <a:lnSpc>
                <a:spcPct val="100000"/>
              </a:lnSpc>
              <a:spcBef>
                <a:spcPts val="0"/>
              </a:spcBef>
              <a:spcAft>
                <a:spcPts val="0"/>
              </a:spcAft>
              <a:buClr>
                <a:schemeClr val="dk2"/>
              </a:buClr>
              <a:buFont typeface="Arial"/>
              <a:buNone/>
              <a:defRPr b="0" i="0" sz="2800" u="none" cap="none" strike="noStrike">
                <a:solidFill>
                  <a:schemeClr val="dk2"/>
                </a:solidFill>
                <a:latin typeface="Arial"/>
                <a:ea typeface="Arial"/>
                <a:cs typeface="Arial"/>
                <a:sym typeface="Arial"/>
              </a:defRPr>
            </a:lvl9pPr>
          </a:lstStyle>
          <a:p/>
        </p:txBody>
      </p:sp>
      <p:sp>
        <p:nvSpPr>
          <p:cNvPr id="131" name="Shape 131"/>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32" name="Shape 132"/>
        <p:cNvGrpSpPr/>
        <p:nvPr/>
      </p:nvGrpSpPr>
      <p:grpSpPr>
        <a:xfrm>
          <a:off x="0" y="0"/>
          <a:ext cx="0" cy="0"/>
          <a:chOff x="0" y="0"/>
          <a:chExt cx="0" cy="0"/>
        </a:xfrm>
      </p:grpSpPr>
      <p:sp>
        <p:nvSpPr>
          <p:cNvPr id="133" name="Shape 133"/>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2800" u="none" cap="none" strike="noStrike">
                <a:solidFill>
                  <a:schemeClr val="dk1"/>
                </a:solidFill>
                <a:latin typeface="Arial"/>
                <a:ea typeface="Arial"/>
                <a:cs typeface="Arial"/>
                <a:sym typeface="Arial"/>
              </a:defRPr>
            </a:lvl1pPr>
            <a:lvl2pPr indent="0" lvl="1" rtl="0">
              <a:spcBef>
                <a:spcPts val="0"/>
              </a:spcBef>
              <a:buClr>
                <a:schemeClr val="dk1"/>
              </a:buClr>
              <a:buFont typeface="Arial"/>
              <a:buNone/>
              <a:defRPr sz="2800">
                <a:solidFill>
                  <a:schemeClr val="dk1"/>
                </a:solidFill>
              </a:defRPr>
            </a:lvl2pPr>
            <a:lvl3pPr indent="0" lvl="2" rtl="0">
              <a:spcBef>
                <a:spcPts val="0"/>
              </a:spcBef>
              <a:buClr>
                <a:schemeClr val="dk1"/>
              </a:buClr>
              <a:buFont typeface="Arial"/>
              <a:buNone/>
              <a:defRPr sz="2800">
                <a:solidFill>
                  <a:schemeClr val="dk1"/>
                </a:solidFill>
              </a:defRPr>
            </a:lvl3pPr>
            <a:lvl4pPr indent="0" lvl="3" rtl="0">
              <a:spcBef>
                <a:spcPts val="0"/>
              </a:spcBef>
              <a:buClr>
                <a:schemeClr val="dk1"/>
              </a:buClr>
              <a:buFont typeface="Arial"/>
              <a:buNone/>
              <a:defRPr sz="2800">
                <a:solidFill>
                  <a:schemeClr val="dk1"/>
                </a:solidFill>
              </a:defRPr>
            </a:lvl4pPr>
            <a:lvl5pPr indent="0" lvl="4" rtl="0">
              <a:spcBef>
                <a:spcPts val="0"/>
              </a:spcBef>
              <a:buClr>
                <a:schemeClr val="dk1"/>
              </a:buClr>
              <a:buFont typeface="Arial"/>
              <a:buNone/>
              <a:defRPr sz="2800">
                <a:solidFill>
                  <a:schemeClr val="dk1"/>
                </a:solidFill>
              </a:defRPr>
            </a:lvl5pPr>
            <a:lvl6pPr indent="0" lvl="5" rtl="0">
              <a:spcBef>
                <a:spcPts val="0"/>
              </a:spcBef>
              <a:buClr>
                <a:schemeClr val="dk1"/>
              </a:buClr>
              <a:buFont typeface="Arial"/>
              <a:buNone/>
              <a:defRPr sz="2800">
                <a:solidFill>
                  <a:schemeClr val="dk1"/>
                </a:solidFill>
              </a:defRPr>
            </a:lvl6pPr>
            <a:lvl7pPr indent="0" lvl="6" rtl="0">
              <a:spcBef>
                <a:spcPts val="0"/>
              </a:spcBef>
              <a:buClr>
                <a:schemeClr val="dk1"/>
              </a:buClr>
              <a:buFont typeface="Arial"/>
              <a:buNone/>
              <a:defRPr sz="2800">
                <a:solidFill>
                  <a:schemeClr val="dk1"/>
                </a:solidFill>
              </a:defRPr>
            </a:lvl7pPr>
            <a:lvl8pPr indent="0" lvl="7" rtl="0">
              <a:spcBef>
                <a:spcPts val="0"/>
              </a:spcBef>
              <a:buClr>
                <a:schemeClr val="dk1"/>
              </a:buClr>
              <a:buFont typeface="Arial"/>
              <a:buNone/>
              <a:defRPr sz="2800">
                <a:solidFill>
                  <a:schemeClr val="dk1"/>
                </a:solidFill>
              </a:defRPr>
            </a:lvl8pPr>
            <a:lvl9pPr indent="0" lvl="8" rtl="0">
              <a:spcBef>
                <a:spcPts val="0"/>
              </a:spcBef>
              <a:buClr>
                <a:schemeClr val="dk1"/>
              </a:buClr>
              <a:buFont typeface="Arial"/>
              <a:buNone/>
              <a:defRPr sz="2800">
                <a:solidFill>
                  <a:schemeClr val="dk1"/>
                </a:solidFill>
              </a:defRPr>
            </a:lvl9pPr>
          </a:lstStyle>
          <a:p/>
        </p:txBody>
      </p:sp>
      <p:sp>
        <p:nvSpPr>
          <p:cNvPr id="134" name="Shape 134"/>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dk2"/>
              </a:buClr>
              <a:buFont typeface="Arial"/>
              <a:buNone/>
              <a:defRPr b="0" i="0" sz="1800" u="none" cap="none" strike="noStrike">
                <a:solidFill>
                  <a:schemeClr val="dk2"/>
                </a:solidFill>
                <a:latin typeface="Arial"/>
                <a:ea typeface="Arial"/>
                <a:cs typeface="Arial"/>
                <a:sym typeface="Arial"/>
              </a:defRPr>
            </a:lvl1pPr>
            <a:lvl2pPr indent="0" lvl="1" marL="4572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2pPr>
            <a:lvl3pPr indent="0" lvl="2" marL="9144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3pPr>
            <a:lvl4pPr indent="0" lvl="3" marL="13716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4pPr>
            <a:lvl5pPr indent="0" lvl="4" marL="18288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5pPr>
            <a:lvl6pPr indent="0" lvl="5" marL="22860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6pPr>
            <a:lvl7pPr indent="0" lvl="6" marL="27432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7pPr>
            <a:lvl8pPr indent="0" lvl="7" marL="32004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8pPr>
            <a:lvl9pPr indent="0" lvl="8" marL="36576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9pPr>
          </a:lstStyle>
          <a:p/>
        </p:txBody>
      </p:sp>
      <p:sp>
        <p:nvSpPr>
          <p:cNvPr id="135" name="Shape 135"/>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6" name="Shape 136"/>
        <p:cNvGrpSpPr/>
        <p:nvPr/>
      </p:nvGrpSpPr>
      <p:grpSpPr>
        <a:xfrm>
          <a:off x="0" y="0"/>
          <a:ext cx="0" cy="0"/>
          <a:chOff x="0" y="0"/>
          <a:chExt cx="0" cy="0"/>
        </a:xfrm>
      </p:grpSpPr>
      <p:sp>
        <p:nvSpPr>
          <p:cNvPr id="137" name="Shape 137"/>
          <p:cNvSpPr txBox="1"/>
          <p:nvPr>
            <p:ph type="title"/>
          </p:nvPr>
        </p:nvSpPr>
        <p:spPr>
          <a:xfrm>
            <a:off x="311700" y="2150850"/>
            <a:ext cx="8520599" cy="8418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Arial"/>
              <a:buNone/>
              <a:defRPr b="0" i="0" sz="3600" u="none" cap="none" strike="noStrike">
                <a:solidFill>
                  <a:schemeClr val="dk1"/>
                </a:solidFill>
                <a:latin typeface="Arial"/>
                <a:ea typeface="Arial"/>
                <a:cs typeface="Arial"/>
                <a:sym typeface="Arial"/>
              </a:defRPr>
            </a:lvl1pPr>
            <a:lvl2pPr indent="0" lvl="1" rtl="0" algn="ctr">
              <a:spcBef>
                <a:spcPts val="0"/>
              </a:spcBef>
              <a:buClr>
                <a:schemeClr val="dk1"/>
              </a:buClr>
              <a:buFont typeface="Arial"/>
              <a:buNone/>
              <a:defRPr sz="3600">
                <a:solidFill>
                  <a:schemeClr val="dk1"/>
                </a:solidFill>
              </a:defRPr>
            </a:lvl2pPr>
            <a:lvl3pPr indent="0" lvl="2" rtl="0" algn="ctr">
              <a:spcBef>
                <a:spcPts val="0"/>
              </a:spcBef>
              <a:buClr>
                <a:schemeClr val="dk1"/>
              </a:buClr>
              <a:buFont typeface="Arial"/>
              <a:buNone/>
              <a:defRPr sz="3600">
                <a:solidFill>
                  <a:schemeClr val="dk1"/>
                </a:solidFill>
              </a:defRPr>
            </a:lvl3pPr>
            <a:lvl4pPr indent="0" lvl="3" rtl="0" algn="ctr">
              <a:spcBef>
                <a:spcPts val="0"/>
              </a:spcBef>
              <a:buClr>
                <a:schemeClr val="dk1"/>
              </a:buClr>
              <a:buFont typeface="Arial"/>
              <a:buNone/>
              <a:defRPr sz="3600">
                <a:solidFill>
                  <a:schemeClr val="dk1"/>
                </a:solidFill>
              </a:defRPr>
            </a:lvl4pPr>
            <a:lvl5pPr indent="0" lvl="4" rtl="0" algn="ctr">
              <a:spcBef>
                <a:spcPts val="0"/>
              </a:spcBef>
              <a:buClr>
                <a:schemeClr val="dk1"/>
              </a:buClr>
              <a:buFont typeface="Arial"/>
              <a:buNone/>
              <a:defRPr sz="3600">
                <a:solidFill>
                  <a:schemeClr val="dk1"/>
                </a:solidFill>
              </a:defRPr>
            </a:lvl5pPr>
            <a:lvl6pPr indent="0" lvl="5" rtl="0" algn="ctr">
              <a:spcBef>
                <a:spcPts val="0"/>
              </a:spcBef>
              <a:buClr>
                <a:schemeClr val="dk1"/>
              </a:buClr>
              <a:buFont typeface="Arial"/>
              <a:buNone/>
              <a:defRPr sz="3600">
                <a:solidFill>
                  <a:schemeClr val="dk1"/>
                </a:solidFill>
              </a:defRPr>
            </a:lvl6pPr>
            <a:lvl7pPr indent="0" lvl="6" rtl="0" algn="ctr">
              <a:spcBef>
                <a:spcPts val="0"/>
              </a:spcBef>
              <a:buClr>
                <a:schemeClr val="dk1"/>
              </a:buClr>
              <a:buFont typeface="Arial"/>
              <a:buNone/>
              <a:defRPr sz="3600">
                <a:solidFill>
                  <a:schemeClr val="dk1"/>
                </a:solidFill>
              </a:defRPr>
            </a:lvl7pPr>
            <a:lvl8pPr indent="0" lvl="7" rtl="0" algn="ctr">
              <a:spcBef>
                <a:spcPts val="0"/>
              </a:spcBef>
              <a:buClr>
                <a:schemeClr val="dk1"/>
              </a:buClr>
              <a:buFont typeface="Arial"/>
              <a:buNone/>
              <a:defRPr sz="3600">
                <a:solidFill>
                  <a:schemeClr val="dk1"/>
                </a:solidFill>
              </a:defRPr>
            </a:lvl8pPr>
            <a:lvl9pPr indent="0" lvl="8" rtl="0" algn="ctr">
              <a:spcBef>
                <a:spcPts val="0"/>
              </a:spcBef>
              <a:buClr>
                <a:schemeClr val="dk1"/>
              </a:buClr>
              <a:buFont typeface="Arial"/>
              <a:buNone/>
              <a:defRPr sz="3600">
                <a:solidFill>
                  <a:schemeClr val="dk1"/>
                </a:solidFill>
              </a:defRPr>
            </a:lvl9pPr>
          </a:lstStyle>
          <a:p/>
        </p:txBody>
      </p:sp>
      <p:sp>
        <p:nvSpPr>
          <p:cNvPr id="138" name="Shape 13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139" name="Shape 139"/>
        <p:cNvGrpSpPr/>
        <p:nvPr/>
      </p:nvGrpSpPr>
      <p:grpSpPr>
        <a:xfrm>
          <a:off x="0" y="0"/>
          <a:ext cx="0" cy="0"/>
          <a:chOff x="0" y="0"/>
          <a:chExt cx="0" cy="0"/>
        </a:xfrm>
      </p:grpSpPr>
      <p:sp>
        <p:nvSpPr>
          <p:cNvPr id="140" name="Shape 140"/>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2800" u="none" cap="none" strike="noStrike">
                <a:solidFill>
                  <a:schemeClr val="dk1"/>
                </a:solidFill>
                <a:latin typeface="Arial"/>
                <a:ea typeface="Arial"/>
                <a:cs typeface="Arial"/>
                <a:sym typeface="Arial"/>
              </a:defRPr>
            </a:lvl1pPr>
            <a:lvl2pPr indent="0" lvl="1" rtl="0">
              <a:spcBef>
                <a:spcPts val="0"/>
              </a:spcBef>
              <a:buClr>
                <a:schemeClr val="dk1"/>
              </a:buClr>
              <a:buFont typeface="Arial"/>
              <a:buNone/>
              <a:defRPr sz="2800">
                <a:solidFill>
                  <a:schemeClr val="dk1"/>
                </a:solidFill>
              </a:defRPr>
            </a:lvl2pPr>
            <a:lvl3pPr indent="0" lvl="2" rtl="0">
              <a:spcBef>
                <a:spcPts val="0"/>
              </a:spcBef>
              <a:buClr>
                <a:schemeClr val="dk1"/>
              </a:buClr>
              <a:buFont typeface="Arial"/>
              <a:buNone/>
              <a:defRPr sz="2800">
                <a:solidFill>
                  <a:schemeClr val="dk1"/>
                </a:solidFill>
              </a:defRPr>
            </a:lvl3pPr>
            <a:lvl4pPr indent="0" lvl="3" rtl="0">
              <a:spcBef>
                <a:spcPts val="0"/>
              </a:spcBef>
              <a:buClr>
                <a:schemeClr val="dk1"/>
              </a:buClr>
              <a:buFont typeface="Arial"/>
              <a:buNone/>
              <a:defRPr sz="2800">
                <a:solidFill>
                  <a:schemeClr val="dk1"/>
                </a:solidFill>
              </a:defRPr>
            </a:lvl4pPr>
            <a:lvl5pPr indent="0" lvl="4" rtl="0">
              <a:spcBef>
                <a:spcPts val="0"/>
              </a:spcBef>
              <a:buClr>
                <a:schemeClr val="dk1"/>
              </a:buClr>
              <a:buFont typeface="Arial"/>
              <a:buNone/>
              <a:defRPr sz="2800">
                <a:solidFill>
                  <a:schemeClr val="dk1"/>
                </a:solidFill>
              </a:defRPr>
            </a:lvl5pPr>
            <a:lvl6pPr indent="0" lvl="5" rtl="0">
              <a:spcBef>
                <a:spcPts val="0"/>
              </a:spcBef>
              <a:buClr>
                <a:schemeClr val="dk1"/>
              </a:buClr>
              <a:buFont typeface="Arial"/>
              <a:buNone/>
              <a:defRPr sz="2800">
                <a:solidFill>
                  <a:schemeClr val="dk1"/>
                </a:solidFill>
              </a:defRPr>
            </a:lvl6pPr>
            <a:lvl7pPr indent="0" lvl="6" rtl="0">
              <a:spcBef>
                <a:spcPts val="0"/>
              </a:spcBef>
              <a:buClr>
                <a:schemeClr val="dk1"/>
              </a:buClr>
              <a:buFont typeface="Arial"/>
              <a:buNone/>
              <a:defRPr sz="2800">
                <a:solidFill>
                  <a:schemeClr val="dk1"/>
                </a:solidFill>
              </a:defRPr>
            </a:lvl7pPr>
            <a:lvl8pPr indent="0" lvl="7" rtl="0">
              <a:spcBef>
                <a:spcPts val="0"/>
              </a:spcBef>
              <a:buClr>
                <a:schemeClr val="dk1"/>
              </a:buClr>
              <a:buFont typeface="Arial"/>
              <a:buNone/>
              <a:defRPr sz="2800">
                <a:solidFill>
                  <a:schemeClr val="dk1"/>
                </a:solidFill>
              </a:defRPr>
            </a:lvl8pPr>
            <a:lvl9pPr indent="0" lvl="8" rtl="0">
              <a:spcBef>
                <a:spcPts val="0"/>
              </a:spcBef>
              <a:buClr>
                <a:schemeClr val="dk1"/>
              </a:buClr>
              <a:buFont typeface="Arial"/>
              <a:buNone/>
              <a:defRPr sz="2800">
                <a:solidFill>
                  <a:schemeClr val="dk1"/>
                </a:solidFill>
              </a:defRPr>
            </a:lvl9pPr>
          </a:lstStyle>
          <a:p/>
        </p:txBody>
      </p:sp>
      <p:sp>
        <p:nvSpPr>
          <p:cNvPr id="141" name="Shape 141"/>
          <p:cNvSpPr txBox="1"/>
          <p:nvPr>
            <p:ph idx="1" type="body"/>
          </p:nvPr>
        </p:nvSpPr>
        <p:spPr>
          <a:xfrm>
            <a:off x="311700" y="1152475"/>
            <a:ext cx="39998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1pPr>
            <a:lvl2pPr indent="0" lvl="1" marL="4572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2pPr>
            <a:lvl3pPr indent="0" lvl="2" marL="9144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3pPr>
            <a:lvl4pPr indent="0" lvl="3" marL="13716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4pPr>
            <a:lvl5pPr indent="0" lvl="4" marL="18288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5pPr>
            <a:lvl6pPr indent="0" lvl="5" marL="22860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6pPr>
            <a:lvl7pPr indent="0" lvl="6" marL="27432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7pPr>
            <a:lvl8pPr indent="0" lvl="7" marL="32004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8pPr>
            <a:lvl9pPr indent="0" lvl="8" marL="36576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9pPr>
          </a:lstStyle>
          <a:p/>
        </p:txBody>
      </p:sp>
      <p:sp>
        <p:nvSpPr>
          <p:cNvPr id="142" name="Shape 142"/>
          <p:cNvSpPr txBox="1"/>
          <p:nvPr>
            <p:ph idx="2" type="body"/>
          </p:nvPr>
        </p:nvSpPr>
        <p:spPr>
          <a:xfrm>
            <a:off x="4832400" y="1152475"/>
            <a:ext cx="39998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1pPr>
            <a:lvl2pPr indent="0" lvl="1" marL="4572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2pPr>
            <a:lvl3pPr indent="0" lvl="2" marL="9144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3pPr>
            <a:lvl4pPr indent="0" lvl="3" marL="13716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4pPr>
            <a:lvl5pPr indent="0" lvl="4" marL="18288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5pPr>
            <a:lvl6pPr indent="0" lvl="5" marL="22860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6pPr>
            <a:lvl7pPr indent="0" lvl="6" marL="27432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7pPr>
            <a:lvl8pPr indent="0" lvl="7" marL="32004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8pPr>
            <a:lvl9pPr indent="0" lvl="8" marL="36576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9pPr>
          </a:lstStyle>
          <a:p/>
        </p:txBody>
      </p:sp>
      <p:sp>
        <p:nvSpPr>
          <p:cNvPr id="143" name="Shape 143"/>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144" name="Shape 144"/>
        <p:cNvGrpSpPr/>
        <p:nvPr/>
      </p:nvGrpSpPr>
      <p:grpSpPr>
        <a:xfrm>
          <a:off x="0" y="0"/>
          <a:ext cx="0" cy="0"/>
          <a:chOff x="0" y="0"/>
          <a:chExt cx="0" cy="0"/>
        </a:xfrm>
      </p:grpSpPr>
      <p:sp>
        <p:nvSpPr>
          <p:cNvPr id="145" name="Shape 145"/>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2800" u="none" cap="none" strike="noStrike">
                <a:solidFill>
                  <a:schemeClr val="dk1"/>
                </a:solidFill>
                <a:latin typeface="Arial"/>
                <a:ea typeface="Arial"/>
                <a:cs typeface="Arial"/>
                <a:sym typeface="Arial"/>
              </a:defRPr>
            </a:lvl1pPr>
            <a:lvl2pPr indent="0" lvl="1" rtl="0">
              <a:spcBef>
                <a:spcPts val="0"/>
              </a:spcBef>
              <a:buClr>
                <a:schemeClr val="dk1"/>
              </a:buClr>
              <a:buFont typeface="Arial"/>
              <a:buNone/>
              <a:defRPr sz="2800">
                <a:solidFill>
                  <a:schemeClr val="dk1"/>
                </a:solidFill>
              </a:defRPr>
            </a:lvl2pPr>
            <a:lvl3pPr indent="0" lvl="2" rtl="0">
              <a:spcBef>
                <a:spcPts val="0"/>
              </a:spcBef>
              <a:buClr>
                <a:schemeClr val="dk1"/>
              </a:buClr>
              <a:buFont typeface="Arial"/>
              <a:buNone/>
              <a:defRPr sz="2800">
                <a:solidFill>
                  <a:schemeClr val="dk1"/>
                </a:solidFill>
              </a:defRPr>
            </a:lvl3pPr>
            <a:lvl4pPr indent="0" lvl="3" rtl="0">
              <a:spcBef>
                <a:spcPts val="0"/>
              </a:spcBef>
              <a:buClr>
                <a:schemeClr val="dk1"/>
              </a:buClr>
              <a:buFont typeface="Arial"/>
              <a:buNone/>
              <a:defRPr sz="2800">
                <a:solidFill>
                  <a:schemeClr val="dk1"/>
                </a:solidFill>
              </a:defRPr>
            </a:lvl4pPr>
            <a:lvl5pPr indent="0" lvl="4" rtl="0">
              <a:spcBef>
                <a:spcPts val="0"/>
              </a:spcBef>
              <a:buClr>
                <a:schemeClr val="dk1"/>
              </a:buClr>
              <a:buFont typeface="Arial"/>
              <a:buNone/>
              <a:defRPr sz="2800">
                <a:solidFill>
                  <a:schemeClr val="dk1"/>
                </a:solidFill>
              </a:defRPr>
            </a:lvl5pPr>
            <a:lvl6pPr indent="0" lvl="5" rtl="0">
              <a:spcBef>
                <a:spcPts val="0"/>
              </a:spcBef>
              <a:buClr>
                <a:schemeClr val="dk1"/>
              </a:buClr>
              <a:buFont typeface="Arial"/>
              <a:buNone/>
              <a:defRPr sz="2800">
                <a:solidFill>
                  <a:schemeClr val="dk1"/>
                </a:solidFill>
              </a:defRPr>
            </a:lvl6pPr>
            <a:lvl7pPr indent="0" lvl="6" rtl="0">
              <a:spcBef>
                <a:spcPts val="0"/>
              </a:spcBef>
              <a:buClr>
                <a:schemeClr val="dk1"/>
              </a:buClr>
              <a:buFont typeface="Arial"/>
              <a:buNone/>
              <a:defRPr sz="2800">
                <a:solidFill>
                  <a:schemeClr val="dk1"/>
                </a:solidFill>
              </a:defRPr>
            </a:lvl7pPr>
            <a:lvl8pPr indent="0" lvl="7" rtl="0">
              <a:spcBef>
                <a:spcPts val="0"/>
              </a:spcBef>
              <a:buClr>
                <a:schemeClr val="dk1"/>
              </a:buClr>
              <a:buFont typeface="Arial"/>
              <a:buNone/>
              <a:defRPr sz="2800">
                <a:solidFill>
                  <a:schemeClr val="dk1"/>
                </a:solidFill>
              </a:defRPr>
            </a:lvl8pPr>
            <a:lvl9pPr indent="0" lvl="8" rtl="0">
              <a:spcBef>
                <a:spcPts val="0"/>
              </a:spcBef>
              <a:buClr>
                <a:schemeClr val="dk1"/>
              </a:buClr>
              <a:buFont typeface="Arial"/>
              <a:buNone/>
              <a:defRPr sz="2800">
                <a:solidFill>
                  <a:schemeClr val="dk1"/>
                </a:solidFill>
              </a:defRPr>
            </a:lvl9pPr>
          </a:lstStyle>
          <a:p/>
        </p:txBody>
      </p:sp>
      <p:sp>
        <p:nvSpPr>
          <p:cNvPr id="146" name="Shape 146"/>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_AND_BODY">
    <p:spTree>
      <p:nvGrpSpPr>
        <p:cNvPr id="15" name="Shape 15"/>
        <p:cNvGrpSpPr/>
        <p:nvPr/>
      </p:nvGrpSpPr>
      <p:grpSpPr>
        <a:xfrm>
          <a:off x="0" y="0"/>
          <a:ext cx="0" cy="0"/>
          <a:chOff x="0" y="0"/>
          <a:chExt cx="0" cy="0"/>
        </a:xfrm>
      </p:grpSpPr>
      <p:sp>
        <p:nvSpPr>
          <p:cNvPr id="16" name="Shape 16"/>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17" name="Shape 17"/>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indent="1524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333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11430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11430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11430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6350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11430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11430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147" name="Shape 147"/>
        <p:cNvGrpSpPr/>
        <p:nvPr/>
      </p:nvGrpSpPr>
      <p:grpSpPr>
        <a:xfrm>
          <a:off x="0" y="0"/>
          <a:ext cx="0" cy="0"/>
          <a:chOff x="0" y="0"/>
          <a:chExt cx="0" cy="0"/>
        </a:xfrm>
      </p:grpSpPr>
      <p:sp>
        <p:nvSpPr>
          <p:cNvPr id="148" name="Shape 148"/>
          <p:cNvSpPr txBox="1"/>
          <p:nvPr>
            <p:ph type="title"/>
          </p:nvPr>
        </p:nvSpPr>
        <p:spPr>
          <a:xfrm>
            <a:off x="311700" y="555600"/>
            <a:ext cx="2807999" cy="755699"/>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Arial"/>
              <a:buNone/>
              <a:defRPr b="0" i="0" sz="2400" u="none" cap="none" strike="noStrike">
                <a:solidFill>
                  <a:schemeClr val="dk1"/>
                </a:solidFill>
                <a:latin typeface="Arial"/>
                <a:ea typeface="Arial"/>
                <a:cs typeface="Arial"/>
                <a:sym typeface="Arial"/>
              </a:defRPr>
            </a:lvl1pPr>
            <a:lvl2pPr indent="0" lvl="1" rtl="0">
              <a:spcBef>
                <a:spcPts val="0"/>
              </a:spcBef>
              <a:buClr>
                <a:schemeClr val="dk1"/>
              </a:buClr>
              <a:buFont typeface="Arial"/>
              <a:buNone/>
              <a:defRPr sz="2400">
                <a:solidFill>
                  <a:schemeClr val="dk1"/>
                </a:solidFill>
              </a:defRPr>
            </a:lvl2pPr>
            <a:lvl3pPr indent="0" lvl="2" rtl="0">
              <a:spcBef>
                <a:spcPts val="0"/>
              </a:spcBef>
              <a:buClr>
                <a:schemeClr val="dk1"/>
              </a:buClr>
              <a:buFont typeface="Arial"/>
              <a:buNone/>
              <a:defRPr sz="2400">
                <a:solidFill>
                  <a:schemeClr val="dk1"/>
                </a:solidFill>
              </a:defRPr>
            </a:lvl3pPr>
            <a:lvl4pPr indent="0" lvl="3" rtl="0">
              <a:spcBef>
                <a:spcPts val="0"/>
              </a:spcBef>
              <a:buClr>
                <a:schemeClr val="dk1"/>
              </a:buClr>
              <a:buFont typeface="Arial"/>
              <a:buNone/>
              <a:defRPr sz="2400">
                <a:solidFill>
                  <a:schemeClr val="dk1"/>
                </a:solidFill>
              </a:defRPr>
            </a:lvl4pPr>
            <a:lvl5pPr indent="0" lvl="4" rtl="0">
              <a:spcBef>
                <a:spcPts val="0"/>
              </a:spcBef>
              <a:buClr>
                <a:schemeClr val="dk1"/>
              </a:buClr>
              <a:buFont typeface="Arial"/>
              <a:buNone/>
              <a:defRPr sz="2400">
                <a:solidFill>
                  <a:schemeClr val="dk1"/>
                </a:solidFill>
              </a:defRPr>
            </a:lvl5pPr>
            <a:lvl6pPr indent="0" lvl="5" rtl="0">
              <a:spcBef>
                <a:spcPts val="0"/>
              </a:spcBef>
              <a:buClr>
                <a:schemeClr val="dk1"/>
              </a:buClr>
              <a:buFont typeface="Arial"/>
              <a:buNone/>
              <a:defRPr sz="2400">
                <a:solidFill>
                  <a:schemeClr val="dk1"/>
                </a:solidFill>
              </a:defRPr>
            </a:lvl6pPr>
            <a:lvl7pPr indent="0" lvl="6" rtl="0">
              <a:spcBef>
                <a:spcPts val="0"/>
              </a:spcBef>
              <a:buClr>
                <a:schemeClr val="dk1"/>
              </a:buClr>
              <a:buFont typeface="Arial"/>
              <a:buNone/>
              <a:defRPr sz="2400">
                <a:solidFill>
                  <a:schemeClr val="dk1"/>
                </a:solidFill>
              </a:defRPr>
            </a:lvl7pPr>
            <a:lvl8pPr indent="0" lvl="7" rtl="0">
              <a:spcBef>
                <a:spcPts val="0"/>
              </a:spcBef>
              <a:buClr>
                <a:schemeClr val="dk1"/>
              </a:buClr>
              <a:buFont typeface="Arial"/>
              <a:buNone/>
              <a:defRPr sz="2400">
                <a:solidFill>
                  <a:schemeClr val="dk1"/>
                </a:solidFill>
              </a:defRPr>
            </a:lvl8pPr>
            <a:lvl9pPr indent="0" lvl="8" rtl="0">
              <a:spcBef>
                <a:spcPts val="0"/>
              </a:spcBef>
              <a:buClr>
                <a:schemeClr val="dk1"/>
              </a:buClr>
              <a:buFont typeface="Arial"/>
              <a:buNone/>
              <a:defRPr sz="2400">
                <a:solidFill>
                  <a:schemeClr val="dk1"/>
                </a:solidFill>
              </a:defRPr>
            </a:lvl9pPr>
          </a:lstStyle>
          <a:p/>
        </p:txBody>
      </p:sp>
      <p:sp>
        <p:nvSpPr>
          <p:cNvPr id="149" name="Shape 149"/>
          <p:cNvSpPr txBox="1"/>
          <p:nvPr>
            <p:ph idx="1" type="body"/>
          </p:nvPr>
        </p:nvSpPr>
        <p:spPr>
          <a:xfrm>
            <a:off x="311700" y="1389600"/>
            <a:ext cx="2807999" cy="3179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1pPr>
            <a:lvl2pPr indent="0" lvl="1" marL="4572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2pPr>
            <a:lvl3pPr indent="0" lvl="2" marL="9144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3pPr>
            <a:lvl4pPr indent="0" lvl="3" marL="13716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4pPr>
            <a:lvl5pPr indent="0" lvl="4" marL="18288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5pPr>
            <a:lvl6pPr indent="0" lvl="5" marL="22860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6pPr>
            <a:lvl7pPr indent="0" lvl="6" marL="27432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7pPr>
            <a:lvl8pPr indent="0" lvl="7" marL="32004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8pPr>
            <a:lvl9pPr indent="0" lvl="8" marL="3657600" marR="0" rtl="0" algn="l">
              <a:lnSpc>
                <a:spcPct val="115000"/>
              </a:lnSpc>
              <a:spcBef>
                <a:spcPts val="0"/>
              </a:spcBef>
              <a:spcAft>
                <a:spcPts val="1600"/>
              </a:spcAft>
              <a:buClr>
                <a:schemeClr val="dk2"/>
              </a:buClr>
              <a:buFont typeface="Arial"/>
              <a:buNone/>
              <a:defRPr b="0" i="0" sz="1200" u="none" cap="none" strike="noStrike">
                <a:solidFill>
                  <a:schemeClr val="dk2"/>
                </a:solidFill>
                <a:latin typeface="Arial"/>
                <a:ea typeface="Arial"/>
                <a:cs typeface="Arial"/>
                <a:sym typeface="Arial"/>
              </a:defRPr>
            </a:lvl9pPr>
          </a:lstStyle>
          <a:p/>
        </p:txBody>
      </p:sp>
      <p:sp>
        <p:nvSpPr>
          <p:cNvPr id="150" name="Shape 150"/>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151" name="Shape 151"/>
        <p:cNvGrpSpPr/>
        <p:nvPr/>
      </p:nvGrpSpPr>
      <p:grpSpPr>
        <a:xfrm>
          <a:off x="0" y="0"/>
          <a:ext cx="0" cy="0"/>
          <a:chOff x="0" y="0"/>
          <a:chExt cx="0" cy="0"/>
        </a:xfrm>
      </p:grpSpPr>
      <p:sp>
        <p:nvSpPr>
          <p:cNvPr id="152" name="Shape 152"/>
          <p:cNvSpPr txBox="1"/>
          <p:nvPr>
            <p:ph type="title"/>
          </p:nvPr>
        </p:nvSpPr>
        <p:spPr>
          <a:xfrm>
            <a:off x="490250" y="450150"/>
            <a:ext cx="6367800" cy="40908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chemeClr val="dk1"/>
              </a:buClr>
              <a:buFont typeface="Arial"/>
              <a:buNone/>
              <a:defRPr b="0" i="0" sz="4800" u="none" cap="none" strike="noStrike">
                <a:solidFill>
                  <a:schemeClr val="dk1"/>
                </a:solidFill>
                <a:latin typeface="Arial"/>
                <a:ea typeface="Arial"/>
                <a:cs typeface="Arial"/>
                <a:sym typeface="Arial"/>
              </a:defRPr>
            </a:lvl1pPr>
            <a:lvl2pPr indent="0" lvl="1" rtl="0">
              <a:spcBef>
                <a:spcPts val="0"/>
              </a:spcBef>
              <a:buClr>
                <a:schemeClr val="dk1"/>
              </a:buClr>
              <a:buFont typeface="Arial"/>
              <a:buNone/>
              <a:defRPr sz="4800">
                <a:solidFill>
                  <a:schemeClr val="dk1"/>
                </a:solidFill>
              </a:defRPr>
            </a:lvl2pPr>
            <a:lvl3pPr indent="0" lvl="2" rtl="0">
              <a:spcBef>
                <a:spcPts val="0"/>
              </a:spcBef>
              <a:buClr>
                <a:schemeClr val="dk1"/>
              </a:buClr>
              <a:buFont typeface="Arial"/>
              <a:buNone/>
              <a:defRPr sz="4800">
                <a:solidFill>
                  <a:schemeClr val="dk1"/>
                </a:solidFill>
              </a:defRPr>
            </a:lvl3pPr>
            <a:lvl4pPr indent="0" lvl="3" rtl="0">
              <a:spcBef>
                <a:spcPts val="0"/>
              </a:spcBef>
              <a:buClr>
                <a:schemeClr val="dk1"/>
              </a:buClr>
              <a:buFont typeface="Arial"/>
              <a:buNone/>
              <a:defRPr sz="4800">
                <a:solidFill>
                  <a:schemeClr val="dk1"/>
                </a:solidFill>
              </a:defRPr>
            </a:lvl4pPr>
            <a:lvl5pPr indent="0" lvl="4" rtl="0">
              <a:spcBef>
                <a:spcPts val="0"/>
              </a:spcBef>
              <a:buClr>
                <a:schemeClr val="dk1"/>
              </a:buClr>
              <a:buFont typeface="Arial"/>
              <a:buNone/>
              <a:defRPr sz="4800">
                <a:solidFill>
                  <a:schemeClr val="dk1"/>
                </a:solidFill>
              </a:defRPr>
            </a:lvl5pPr>
            <a:lvl6pPr indent="0" lvl="5" rtl="0">
              <a:spcBef>
                <a:spcPts val="0"/>
              </a:spcBef>
              <a:buClr>
                <a:schemeClr val="dk1"/>
              </a:buClr>
              <a:buFont typeface="Arial"/>
              <a:buNone/>
              <a:defRPr sz="4800">
                <a:solidFill>
                  <a:schemeClr val="dk1"/>
                </a:solidFill>
              </a:defRPr>
            </a:lvl6pPr>
            <a:lvl7pPr indent="0" lvl="6" rtl="0">
              <a:spcBef>
                <a:spcPts val="0"/>
              </a:spcBef>
              <a:buClr>
                <a:schemeClr val="dk1"/>
              </a:buClr>
              <a:buFont typeface="Arial"/>
              <a:buNone/>
              <a:defRPr sz="4800">
                <a:solidFill>
                  <a:schemeClr val="dk1"/>
                </a:solidFill>
              </a:defRPr>
            </a:lvl7pPr>
            <a:lvl8pPr indent="0" lvl="7" rtl="0">
              <a:spcBef>
                <a:spcPts val="0"/>
              </a:spcBef>
              <a:buClr>
                <a:schemeClr val="dk1"/>
              </a:buClr>
              <a:buFont typeface="Arial"/>
              <a:buNone/>
              <a:defRPr sz="4800">
                <a:solidFill>
                  <a:schemeClr val="dk1"/>
                </a:solidFill>
              </a:defRPr>
            </a:lvl8pPr>
            <a:lvl9pPr indent="0" lvl="8" rtl="0">
              <a:spcBef>
                <a:spcPts val="0"/>
              </a:spcBef>
              <a:buClr>
                <a:schemeClr val="dk1"/>
              </a:buClr>
              <a:buFont typeface="Arial"/>
              <a:buNone/>
              <a:defRPr sz="4800">
                <a:solidFill>
                  <a:schemeClr val="dk1"/>
                </a:solidFill>
              </a:defRPr>
            </a:lvl9pPr>
          </a:lstStyle>
          <a:p/>
        </p:txBody>
      </p:sp>
      <p:sp>
        <p:nvSpPr>
          <p:cNvPr id="153" name="Shape 153"/>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154" name="Shape 154"/>
        <p:cNvGrpSpPr/>
        <p:nvPr/>
      </p:nvGrpSpPr>
      <p:grpSpPr>
        <a:xfrm>
          <a:off x="0" y="0"/>
          <a:ext cx="0" cy="0"/>
          <a:chOff x="0" y="0"/>
          <a:chExt cx="0" cy="0"/>
        </a:xfrm>
      </p:grpSpPr>
      <p:sp>
        <p:nvSpPr>
          <p:cNvPr id="155" name="Shape 155"/>
          <p:cNvSpPr/>
          <p:nvPr/>
        </p:nvSpPr>
        <p:spPr>
          <a:xfrm>
            <a:off x="4572000" y="-125"/>
            <a:ext cx="4572000" cy="5143499"/>
          </a:xfrm>
          <a:prstGeom prst="rect">
            <a:avLst/>
          </a:prstGeom>
          <a:solidFill>
            <a:schemeClr val="lt2"/>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56" name="Shape 156"/>
          <p:cNvSpPr txBox="1"/>
          <p:nvPr>
            <p:ph type="title"/>
          </p:nvPr>
        </p:nvSpPr>
        <p:spPr>
          <a:xfrm>
            <a:off x="265500" y="1233175"/>
            <a:ext cx="4045199" cy="1482300"/>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Arial"/>
              <a:buNone/>
              <a:defRPr b="0" i="0" sz="4200" u="none" cap="none" strike="noStrike">
                <a:solidFill>
                  <a:schemeClr val="dk1"/>
                </a:solidFill>
                <a:latin typeface="Arial"/>
                <a:ea typeface="Arial"/>
                <a:cs typeface="Arial"/>
                <a:sym typeface="Arial"/>
              </a:defRPr>
            </a:lvl1pPr>
            <a:lvl2pPr indent="0" lvl="1" rtl="0" algn="ctr">
              <a:spcBef>
                <a:spcPts val="0"/>
              </a:spcBef>
              <a:buClr>
                <a:schemeClr val="dk1"/>
              </a:buClr>
              <a:buFont typeface="Arial"/>
              <a:buNone/>
              <a:defRPr sz="4200">
                <a:solidFill>
                  <a:schemeClr val="dk1"/>
                </a:solidFill>
              </a:defRPr>
            </a:lvl2pPr>
            <a:lvl3pPr indent="0" lvl="2" rtl="0" algn="ctr">
              <a:spcBef>
                <a:spcPts val="0"/>
              </a:spcBef>
              <a:buClr>
                <a:schemeClr val="dk1"/>
              </a:buClr>
              <a:buFont typeface="Arial"/>
              <a:buNone/>
              <a:defRPr sz="4200">
                <a:solidFill>
                  <a:schemeClr val="dk1"/>
                </a:solidFill>
              </a:defRPr>
            </a:lvl3pPr>
            <a:lvl4pPr indent="0" lvl="3" rtl="0" algn="ctr">
              <a:spcBef>
                <a:spcPts val="0"/>
              </a:spcBef>
              <a:buClr>
                <a:schemeClr val="dk1"/>
              </a:buClr>
              <a:buFont typeface="Arial"/>
              <a:buNone/>
              <a:defRPr sz="4200">
                <a:solidFill>
                  <a:schemeClr val="dk1"/>
                </a:solidFill>
              </a:defRPr>
            </a:lvl4pPr>
            <a:lvl5pPr indent="0" lvl="4" rtl="0" algn="ctr">
              <a:spcBef>
                <a:spcPts val="0"/>
              </a:spcBef>
              <a:buClr>
                <a:schemeClr val="dk1"/>
              </a:buClr>
              <a:buFont typeface="Arial"/>
              <a:buNone/>
              <a:defRPr sz="4200">
                <a:solidFill>
                  <a:schemeClr val="dk1"/>
                </a:solidFill>
              </a:defRPr>
            </a:lvl5pPr>
            <a:lvl6pPr indent="0" lvl="5" rtl="0" algn="ctr">
              <a:spcBef>
                <a:spcPts val="0"/>
              </a:spcBef>
              <a:buClr>
                <a:schemeClr val="dk1"/>
              </a:buClr>
              <a:buFont typeface="Arial"/>
              <a:buNone/>
              <a:defRPr sz="4200">
                <a:solidFill>
                  <a:schemeClr val="dk1"/>
                </a:solidFill>
              </a:defRPr>
            </a:lvl6pPr>
            <a:lvl7pPr indent="0" lvl="6" rtl="0" algn="ctr">
              <a:spcBef>
                <a:spcPts val="0"/>
              </a:spcBef>
              <a:buClr>
                <a:schemeClr val="dk1"/>
              </a:buClr>
              <a:buFont typeface="Arial"/>
              <a:buNone/>
              <a:defRPr sz="4200">
                <a:solidFill>
                  <a:schemeClr val="dk1"/>
                </a:solidFill>
              </a:defRPr>
            </a:lvl7pPr>
            <a:lvl8pPr indent="0" lvl="7" rtl="0" algn="ctr">
              <a:spcBef>
                <a:spcPts val="0"/>
              </a:spcBef>
              <a:buClr>
                <a:schemeClr val="dk1"/>
              </a:buClr>
              <a:buFont typeface="Arial"/>
              <a:buNone/>
              <a:defRPr sz="4200">
                <a:solidFill>
                  <a:schemeClr val="dk1"/>
                </a:solidFill>
              </a:defRPr>
            </a:lvl8pPr>
            <a:lvl9pPr indent="0" lvl="8" rtl="0" algn="ctr">
              <a:spcBef>
                <a:spcPts val="0"/>
              </a:spcBef>
              <a:buClr>
                <a:schemeClr val="dk1"/>
              </a:buClr>
              <a:buFont typeface="Arial"/>
              <a:buNone/>
              <a:defRPr sz="4200">
                <a:solidFill>
                  <a:schemeClr val="dk1"/>
                </a:solidFill>
              </a:defRPr>
            </a:lvl9pPr>
          </a:lstStyle>
          <a:p/>
        </p:txBody>
      </p:sp>
      <p:sp>
        <p:nvSpPr>
          <p:cNvPr id="157" name="Shape 157"/>
          <p:cNvSpPr txBox="1"/>
          <p:nvPr>
            <p:ph idx="1" type="subTitle"/>
          </p:nvPr>
        </p:nvSpPr>
        <p:spPr>
          <a:xfrm>
            <a:off x="265500" y="2803075"/>
            <a:ext cx="4045199" cy="1235100"/>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chemeClr val="dk2"/>
              </a:buClr>
              <a:buFont typeface="Arial"/>
              <a:buNone/>
              <a:defRPr b="0" i="0" sz="2100" u="none" cap="none" strike="noStrike">
                <a:solidFill>
                  <a:schemeClr val="dk2"/>
                </a:solidFill>
                <a:latin typeface="Arial"/>
                <a:ea typeface="Arial"/>
                <a:cs typeface="Arial"/>
                <a:sym typeface="Arial"/>
              </a:defRPr>
            </a:lvl1pPr>
            <a:lvl2pPr indent="0" lvl="1" marL="457200" marR="0" rtl="0" algn="ctr">
              <a:lnSpc>
                <a:spcPct val="100000"/>
              </a:lnSpc>
              <a:spcBef>
                <a:spcPts val="0"/>
              </a:spcBef>
              <a:spcAft>
                <a:spcPts val="0"/>
              </a:spcAft>
              <a:buClr>
                <a:schemeClr val="dk2"/>
              </a:buClr>
              <a:buFont typeface="Arial"/>
              <a:buNone/>
              <a:defRPr b="0" i="0" sz="2100" u="none" cap="none" strike="noStrike">
                <a:solidFill>
                  <a:schemeClr val="dk2"/>
                </a:solidFill>
                <a:latin typeface="Arial"/>
                <a:ea typeface="Arial"/>
                <a:cs typeface="Arial"/>
                <a:sym typeface="Arial"/>
              </a:defRPr>
            </a:lvl2pPr>
            <a:lvl3pPr indent="0" lvl="2" marL="914400" marR="0" rtl="0" algn="ctr">
              <a:lnSpc>
                <a:spcPct val="100000"/>
              </a:lnSpc>
              <a:spcBef>
                <a:spcPts val="0"/>
              </a:spcBef>
              <a:spcAft>
                <a:spcPts val="0"/>
              </a:spcAft>
              <a:buClr>
                <a:schemeClr val="dk2"/>
              </a:buClr>
              <a:buFont typeface="Arial"/>
              <a:buNone/>
              <a:defRPr b="0" i="0" sz="2100" u="none" cap="none" strike="noStrike">
                <a:solidFill>
                  <a:schemeClr val="dk2"/>
                </a:solidFill>
                <a:latin typeface="Arial"/>
                <a:ea typeface="Arial"/>
                <a:cs typeface="Arial"/>
                <a:sym typeface="Arial"/>
              </a:defRPr>
            </a:lvl3pPr>
            <a:lvl4pPr indent="0" lvl="3" marL="1371600" marR="0" rtl="0" algn="ctr">
              <a:lnSpc>
                <a:spcPct val="100000"/>
              </a:lnSpc>
              <a:spcBef>
                <a:spcPts val="0"/>
              </a:spcBef>
              <a:spcAft>
                <a:spcPts val="0"/>
              </a:spcAft>
              <a:buClr>
                <a:schemeClr val="dk2"/>
              </a:buClr>
              <a:buFont typeface="Arial"/>
              <a:buNone/>
              <a:defRPr b="0" i="0" sz="2100" u="none" cap="none" strike="noStrike">
                <a:solidFill>
                  <a:schemeClr val="dk2"/>
                </a:solidFill>
                <a:latin typeface="Arial"/>
                <a:ea typeface="Arial"/>
                <a:cs typeface="Arial"/>
                <a:sym typeface="Arial"/>
              </a:defRPr>
            </a:lvl4pPr>
            <a:lvl5pPr indent="0" lvl="4" marL="1828800" marR="0" rtl="0" algn="ctr">
              <a:lnSpc>
                <a:spcPct val="100000"/>
              </a:lnSpc>
              <a:spcBef>
                <a:spcPts val="0"/>
              </a:spcBef>
              <a:spcAft>
                <a:spcPts val="0"/>
              </a:spcAft>
              <a:buClr>
                <a:schemeClr val="dk2"/>
              </a:buClr>
              <a:buFont typeface="Arial"/>
              <a:buNone/>
              <a:defRPr b="0" i="0" sz="2100" u="none" cap="none" strike="noStrike">
                <a:solidFill>
                  <a:schemeClr val="dk2"/>
                </a:solidFill>
                <a:latin typeface="Arial"/>
                <a:ea typeface="Arial"/>
                <a:cs typeface="Arial"/>
                <a:sym typeface="Arial"/>
              </a:defRPr>
            </a:lvl5pPr>
            <a:lvl6pPr indent="0" lvl="5" marL="2286000" marR="0" rtl="0" algn="ctr">
              <a:lnSpc>
                <a:spcPct val="100000"/>
              </a:lnSpc>
              <a:spcBef>
                <a:spcPts val="0"/>
              </a:spcBef>
              <a:spcAft>
                <a:spcPts val="0"/>
              </a:spcAft>
              <a:buClr>
                <a:schemeClr val="dk2"/>
              </a:buClr>
              <a:buFont typeface="Arial"/>
              <a:buNone/>
              <a:defRPr b="0" i="0" sz="2100" u="none" cap="none" strike="noStrike">
                <a:solidFill>
                  <a:schemeClr val="dk2"/>
                </a:solidFill>
                <a:latin typeface="Arial"/>
                <a:ea typeface="Arial"/>
                <a:cs typeface="Arial"/>
                <a:sym typeface="Arial"/>
              </a:defRPr>
            </a:lvl6pPr>
            <a:lvl7pPr indent="0" lvl="6" marL="2743200" marR="0" rtl="0" algn="ctr">
              <a:lnSpc>
                <a:spcPct val="100000"/>
              </a:lnSpc>
              <a:spcBef>
                <a:spcPts val="0"/>
              </a:spcBef>
              <a:spcAft>
                <a:spcPts val="0"/>
              </a:spcAft>
              <a:buClr>
                <a:schemeClr val="dk2"/>
              </a:buClr>
              <a:buFont typeface="Arial"/>
              <a:buNone/>
              <a:defRPr b="0" i="0" sz="2100" u="none" cap="none" strike="noStrike">
                <a:solidFill>
                  <a:schemeClr val="dk2"/>
                </a:solidFill>
                <a:latin typeface="Arial"/>
                <a:ea typeface="Arial"/>
                <a:cs typeface="Arial"/>
                <a:sym typeface="Arial"/>
              </a:defRPr>
            </a:lvl7pPr>
            <a:lvl8pPr indent="0" lvl="7" marL="3200400" marR="0" rtl="0" algn="ctr">
              <a:lnSpc>
                <a:spcPct val="100000"/>
              </a:lnSpc>
              <a:spcBef>
                <a:spcPts val="0"/>
              </a:spcBef>
              <a:spcAft>
                <a:spcPts val="0"/>
              </a:spcAft>
              <a:buClr>
                <a:schemeClr val="dk2"/>
              </a:buClr>
              <a:buFont typeface="Arial"/>
              <a:buNone/>
              <a:defRPr b="0" i="0" sz="2100" u="none" cap="none" strike="noStrike">
                <a:solidFill>
                  <a:schemeClr val="dk2"/>
                </a:solidFill>
                <a:latin typeface="Arial"/>
                <a:ea typeface="Arial"/>
                <a:cs typeface="Arial"/>
                <a:sym typeface="Arial"/>
              </a:defRPr>
            </a:lvl8pPr>
            <a:lvl9pPr indent="0" lvl="8" marL="3657600" marR="0" rtl="0" algn="ctr">
              <a:lnSpc>
                <a:spcPct val="100000"/>
              </a:lnSpc>
              <a:spcBef>
                <a:spcPts val="0"/>
              </a:spcBef>
              <a:spcAft>
                <a:spcPts val="0"/>
              </a:spcAft>
              <a:buClr>
                <a:schemeClr val="dk2"/>
              </a:buClr>
              <a:buFont typeface="Arial"/>
              <a:buNone/>
              <a:defRPr b="0" i="0" sz="2100" u="none" cap="none" strike="noStrike">
                <a:solidFill>
                  <a:schemeClr val="dk2"/>
                </a:solidFill>
                <a:latin typeface="Arial"/>
                <a:ea typeface="Arial"/>
                <a:cs typeface="Arial"/>
                <a:sym typeface="Arial"/>
              </a:defRPr>
            </a:lvl9pPr>
          </a:lstStyle>
          <a:p/>
        </p:txBody>
      </p:sp>
      <p:sp>
        <p:nvSpPr>
          <p:cNvPr id="158" name="Shape 158"/>
          <p:cNvSpPr txBox="1"/>
          <p:nvPr>
            <p:ph idx="2" type="body"/>
          </p:nvPr>
        </p:nvSpPr>
        <p:spPr>
          <a:xfrm>
            <a:off x="4939500" y="724075"/>
            <a:ext cx="3837000" cy="3695099"/>
          </a:xfrm>
          <a:prstGeom prst="rect">
            <a:avLst/>
          </a:prstGeom>
          <a:noFill/>
          <a:ln>
            <a:noFill/>
          </a:ln>
        </p:spPr>
        <p:txBody>
          <a:bodyPr anchorCtr="0" anchor="ctr" bIns="91425" lIns="91425" rIns="91425" tIns="91425"/>
          <a:lstStyle>
            <a:lvl1pPr indent="0" lvl="0" marL="0" marR="0" rtl="0" algn="l">
              <a:lnSpc>
                <a:spcPct val="115000"/>
              </a:lnSpc>
              <a:spcBef>
                <a:spcPts val="0"/>
              </a:spcBef>
              <a:spcAft>
                <a:spcPts val="1600"/>
              </a:spcAft>
              <a:buClr>
                <a:schemeClr val="dk2"/>
              </a:buClr>
              <a:buFont typeface="Arial"/>
              <a:buNone/>
              <a:defRPr b="0" i="0" sz="1800" u="none" cap="none" strike="noStrike">
                <a:solidFill>
                  <a:schemeClr val="dk2"/>
                </a:solidFill>
                <a:latin typeface="Arial"/>
                <a:ea typeface="Arial"/>
                <a:cs typeface="Arial"/>
                <a:sym typeface="Arial"/>
              </a:defRPr>
            </a:lvl1pPr>
            <a:lvl2pPr indent="0" lvl="1" marL="4572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2pPr>
            <a:lvl3pPr indent="0" lvl="2" marL="9144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3pPr>
            <a:lvl4pPr indent="0" lvl="3" marL="13716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4pPr>
            <a:lvl5pPr indent="0" lvl="4" marL="18288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5pPr>
            <a:lvl6pPr indent="0" lvl="5" marL="22860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6pPr>
            <a:lvl7pPr indent="0" lvl="6" marL="27432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7pPr>
            <a:lvl8pPr indent="0" lvl="7" marL="32004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8pPr>
            <a:lvl9pPr indent="0" lvl="8" marL="36576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9pPr>
          </a:lstStyle>
          <a:p/>
        </p:txBody>
      </p:sp>
      <p:sp>
        <p:nvSpPr>
          <p:cNvPr id="159" name="Shape 159"/>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160" name="Shape 160"/>
        <p:cNvGrpSpPr/>
        <p:nvPr/>
      </p:nvGrpSpPr>
      <p:grpSpPr>
        <a:xfrm>
          <a:off x="0" y="0"/>
          <a:ext cx="0" cy="0"/>
          <a:chOff x="0" y="0"/>
          <a:chExt cx="0" cy="0"/>
        </a:xfrm>
      </p:grpSpPr>
      <p:sp>
        <p:nvSpPr>
          <p:cNvPr id="161" name="Shape 161"/>
          <p:cNvSpPr txBox="1"/>
          <p:nvPr>
            <p:ph idx="1" type="body"/>
          </p:nvPr>
        </p:nvSpPr>
        <p:spPr>
          <a:xfrm>
            <a:off x="311700" y="4230575"/>
            <a:ext cx="5998800" cy="6051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chemeClr val="dk2"/>
              </a:buClr>
              <a:buFont typeface="Arial"/>
              <a:buNone/>
              <a:defRPr b="0" i="0" sz="1800" u="none" cap="none" strike="noStrike">
                <a:solidFill>
                  <a:schemeClr val="dk2"/>
                </a:solidFill>
                <a:latin typeface="Arial"/>
                <a:ea typeface="Arial"/>
                <a:cs typeface="Arial"/>
                <a:sym typeface="Arial"/>
              </a:defRPr>
            </a:lvl1pPr>
            <a:lvl2pPr indent="0" lvl="1" marL="4572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2pPr>
            <a:lvl3pPr indent="0" lvl="2" marL="9144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3pPr>
            <a:lvl4pPr indent="0" lvl="3" marL="13716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4pPr>
            <a:lvl5pPr indent="0" lvl="4" marL="18288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5pPr>
            <a:lvl6pPr indent="0" lvl="5" marL="22860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6pPr>
            <a:lvl7pPr indent="0" lvl="6" marL="27432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7pPr>
            <a:lvl8pPr indent="0" lvl="7" marL="32004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8pPr>
            <a:lvl9pPr indent="0" lvl="8" marL="36576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9pPr>
          </a:lstStyle>
          <a:p/>
        </p:txBody>
      </p:sp>
      <p:sp>
        <p:nvSpPr>
          <p:cNvPr id="162" name="Shape 162"/>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163" name="Shape 163"/>
        <p:cNvGrpSpPr/>
        <p:nvPr/>
      </p:nvGrpSpPr>
      <p:grpSpPr>
        <a:xfrm>
          <a:off x="0" y="0"/>
          <a:ext cx="0" cy="0"/>
          <a:chOff x="0" y="0"/>
          <a:chExt cx="0" cy="0"/>
        </a:xfrm>
      </p:grpSpPr>
      <p:sp>
        <p:nvSpPr>
          <p:cNvPr id="164" name="Shape 164"/>
          <p:cNvSpPr txBox="1"/>
          <p:nvPr>
            <p:ph type="title"/>
          </p:nvPr>
        </p:nvSpPr>
        <p:spPr>
          <a:xfrm>
            <a:off x="311700" y="1106125"/>
            <a:ext cx="8520599" cy="1963500"/>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Arial"/>
              <a:buNone/>
              <a:defRPr b="0" i="0" sz="12000" u="none" cap="none" strike="noStrike">
                <a:solidFill>
                  <a:schemeClr val="dk1"/>
                </a:solidFill>
                <a:latin typeface="Arial"/>
                <a:ea typeface="Arial"/>
                <a:cs typeface="Arial"/>
                <a:sym typeface="Arial"/>
              </a:defRPr>
            </a:lvl1pPr>
            <a:lvl2pPr indent="0" lvl="1" rtl="0" algn="ctr">
              <a:spcBef>
                <a:spcPts val="0"/>
              </a:spcBef>
              <a:buClr>
                <a:schemeClr val="dk1"/>
              </a:buClr>
              <a:buFont typeface="Arial"/>
              <a:buNone/>
              <a:defRPr sz="12000">
                <a:solidFill>
                  <a:schemeClr val="dk1"/>
                </a:solidFill>
              </a:defRPr>
            </a:lvl2pPr>
            <a:lvl3pPr indent="0" lvl="2" rtl="0" algn="ctr">
              <a:spcBef>
                <a:spcPts val="0"/>
              </a:spcBef>
              <a:buClr>
                <a:schemeClr val="dk1"/>
              </a:buClr>
              <a:buFont typeface="Arial"/>
              <a:buNone/>
              <a:defRPr sz="12000">
                <a:solidFill>
                  <a:schemeClr val="dk1"/>
                </a:solidFill>
              </a:defRPr>
            </a:lvl3pPr>
            <a:lvl4pPr indent="0" lvl="3" rtl="0" algn="ctr">
              <a:spcBef>
                <a:spcPts val="0"/>
              </a:spcBef>
              <a:buClr>
                <a:schemeClr val="dk1"/>
              </a:buClr>
              <a:buFont typeface="Arial"/>
              <a:buNone/>
              <a:defRPr sz="12000">
                <a:solidFill>
                  <a:schemeClr val="dk1"/>
                </a:solidFill>
              </a:defRPr>
            </a:lvl4pPr>
            <a:lvl5pPr indent="0" lvl="4" rtl="0" algn="ctr">
              <a:spcBef>
                <a:spcPts val="0"/>
              </a:spcBef>
              <a:buClr>
                <a:schemeClr val="dk1"/>
              </a:buClr>
              <a:buFont typeface="Arial"/>
              <a:buNone/>
              <a:defRPr sz="12000">
                <a:solidFill>
                  <a:schemeClr val="dk1"/>
                </a:solidFill>
              </a:defRPr>
            </a:lvl5pPr>
            <a:lvl6pPr indent="0" lvl="5" rtl="0" algn="ctr">
              <a:spcBef>
                <a:spcPts val="0"/>
              </a:spcBef>
              <a:buClr>
                <a:schemeClr val="dk1"/>
              </a:buClr>
              <a:buFont typeface="Arial"/>
              <a:buNone/>
              <a:defRPr sz="12000">
                <a:solidFill>
                  <a:schemeClr val="dk1"/>
                </a:solidFill>
              </a:defRPr>
            </a:lvl6pPr>
            <a:lvl7pPr indent="0" lvl="6" rtl="0" algn="ctr">
              <a:spcBef>
                <a:spcPts val="0"/>
              </a:spcBef>
              <a:buClr>
                <a:schemeClr val="dk1"/>
              </a:buClr>
              <a:buFont typeface="Arial"/>
              <a:buNone/>
              <a:defRPr sz="12000">
                <a:solidFill>
                  <a:schemeClr val="dk1"/>
                </a:solidFill>
              </a:defRPr>
            </a:lvl7pPr>
            <a:lvl8pPr indent="0" lvl="7" rtl="0" algn="ctr">
              <a:spcBef>
                <a:spcPts val="0"/>
              </a:spcBef>
              <a:buClr>
                <a:schemeClr val="dk1"/>
              </a:buClr>
              <a:buFont typeface="Arial"/>
              <a:buNone/>
              <a:defRPr sz="12000">
                <a:solidFill>
                  <a:schemeClr val="dk1"/>
                </a:solidFill>
              </a:defRPr>
            </a:lvl8pPr>
            <a:lvl9pPr indent="0" lvl="8" rtl="0" algn="ctr">
              <a:spcBef>
                <a:spcPts val="0"/>
              </a:spcBef>
              <a:buClr>
                <a:schemeClr val="dk1"/>
              </a:buClr>
              <a:buFont typeface="Arial"/>
              <a:buNone/>
              <a:defRPr sz="12000">
                <a:solidFill>
                  <a:schemeClr val="dk1"/>
                </a:solidFill>
              </a:defRPr>
            </a:lvl9pPr>
          </a:lstStyle>
          <a:p/>
        </p:txBody>
      </p:sp>
      <p:sp>
        <p:nvSpPr>
          <p:cNvPr id="165" name="Shape 165"/>
          <p:cNvSpPr txBox="1"/>
          <p:nvPr>
            <p:ph idx="1" type="body"/>
          </p:nvPr>
        </p:nvSpPr>
        <p:spPr>
          <a:xfrm>
            <a:off x="311700" y="3152225"/>
            <a:ext cx="8520599" cy="1300800"/>
          </a:xfrm>
          <a:prstGeom prst="rect">
            <a:avLst/>
          </a:prstGeom>
          <a:noFill/>
          <a:ln>
            <a:noFill/>
          </a:ln>
        </p:spPr>
        <p:txBody>
          <a:bodyPr anchorCtr="0" anchor="t" bIns="91425" lIns="91425" rIns="91425" tIns="91425"/>
          <a:lstStyle>
            <a:lvl1pPr indent="0" lvl="0" marL="0" marR="0" rtl="0" algn="ctr">
              <a:lnSpc>
                <a:spcPct val="115000"/>
              </a:lnSpc>
              <a:spcBef>
                <a:spcPts val="0"/>
              </a:spcBef>
              <a:spcAft>
                <a:spcPts val="1600"/>
              </a:spcAft>
              <a:buClr>
                <a:schemeClr val="dk2"/>
              </a:buClr>
              <a:buFont typeface="Arial"/>
              <a:buNone/>
              <a:defRPr b="0" i="0" sz="1800" u="none" cap="none" strike="noStrike">
                <a:solidFill>
                  <a:schemeClr val="dk2"/>
                </a:solidFill>
                <a:latin typeface="Arial"/>
                <a:ea typeface="Arial"/>
                <a:cs typeface="Arial"/>
                <a:sym typeface="Arial"/>
              </a:defRPr>
            </a:lvl1pPr>
            <a:lvl2pPr indent="0" lvl="1" marL="457200" marR="0" rtl="0" algn="ctr">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2pPr>
            <a:lvl3pPr indent="0" lvl="2" marL="914400" marR="0" rtl="0" algn="ctr">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3pPr>
            <a:lvl4pPr indent="0" lvl="3" marL="1371600" marR="0" rtl="0" algn="ctr">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4pPr>
            <a:lvl5pPr indent="0" lvl="4" marL="1828800" marR="0" rtl="0" algn="ctr">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5pPr>
            <a:lvl6pPr indent="0" lvl="5" marL="2286000" marR="0" rtl="0" algn="ctr">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6pPr>
            <a:lvl7pPr indent="0" lvl="6" marL="2743200" marR="0" rtl="0" algn="ctr">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7pPr>
            <a:lvl8pPr indent="0" lvl="7" marL="3200400" marR="0" rtl="0" algn="ctr">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8pPr>
            <a:lvl9pPr indent="0" lvl="8" marL="3657600" marR="0" rtl="0" algn="ctr">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9pPr>
          </a:lstStyle>
          <a:p/>
        </p:txBody>
      </p:sp>
      <p:sp>
        <p:nvSpPr>
          <p:cNvPr id="166" name="Shape 166"/>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167" name="Shape 167"/>
        <p:cNvGrpSpPr/>
        <p:nvPr/>
      </p:nvGrpSpPr>
      <p:grpSpPr>
        <a:xfrm>
          <a:off x="0" y="0"/>
          <a:ext cx="0" cy="0"/>
          <a:chOff x="0" y="0"/>
          <a:chExt cx="0" cy="0"/>
        </a:xfrm>
      </p:grpSpPr>
      <p:sp>
        <p:nvSpPr>
          <p:cNvPr id="168" name="Shape 16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OBJECT">
    <p:spTree>
      <p:nvGrpSpPr>
        <p:cNvPr id="172" name="Shape 172"/>
        <p:cNvGrpSpPr/>
        <p:nvPr/>
      </p:nvGrpSpPr>
      <p:grpSpPr>
        <a:xfrm>
          <a:off x="0" y="0"/>
          <a:ext cx="0" cy="0"/>
          <a:chOff x="0" y="0"/>
          <a:chExt cx="0" cy="0"/>
        </a:xfrm>
      </p:grpSpPr>
      <p:sp>
        <p:nvSpPr>
          <p:cNvPr id="173" name="Shape 173"/>
          <p:cNvSpPr txBox="1"/>
          <p:nvPr>
            <p:ph type="title"/>
          </p:nvPr>
        </p:nvSpPr>
        <p:spPr>
          <a:xfrm>
            <a:off x="457200" y="69850"/>
            <a:ext cx="8229600" cy="1130400"/>
          </a:xfrm>
          <a:prstGeom prst="rect">
            <a:avLst/>
          </a:prstGeom>
          <a:noFill/>
          <a:ln>
            <a:noFill/>
          </a:ln>
        </p:spPr>
        <p:txBody>
          <a:bodyPr anchorCtr="0" anchor="ctr" bIns="91425" lIns="91425" rIns="91425" tIns="91425"/>
          <a:lstStyle>
            <a:lvl1pPr indent="227013" lvl="0" marL="39687" marR="0" rtl="0" algn="ctr">
              <a:lnSpc>
                <a:spcPct val="100000"/>
              </a:lnSpc>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1pPr>
            <a:lvl2pPr indent="227013" lvl="1" marL="39687" marR="0" rtl="0" algn="ctr">
              <a:lnSpc>
                <a:spcPct val="100000"/>
              </a:lnSpc>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2pPr>
            <a:lvl3pPr indent="227013" lvl="2"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3pPr>
            <a:lvl4pPr indent="227013" lvl="3"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4pPr>
            <a:lvl5pPr indent="227013" lvl="4"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5pPr>
            <a:lvl6pPr indent="227012" lvl="5" marL="4968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6pPr>
            <a:lvl7pPr indent="227012" lvl="6" marL="9540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7pPr>
            <a:lvl8pPr indent="227012" lvl="7" marL="14112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8pPr>
            <a:lvl9pPr indent="227013" lvl="8" marL="1868486"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9pPr>
          </a:lstStyle>
          <a:p/>
        </p:txBody>
      </p:sp>
      <p:sp>
        <p:nvSpPr>
          <p:cNvPr id="174" name="Shape 174"/>
          <p:cNvSpPr txBox="1"/>
          <p:nvPr>
            <p:ph idx="1" type="body"/>
          </p:nvPr>
        </p:nvSpPr>
        <p:spPr>
          <a:xfrm>
            <a:off x="457200" y="1200150"/>
            <a:ext cx="8229600" cy="3943499"/>
          </a:xfrm>
          <a:prstGeom prst="rect">
            <a:avLst/>
          </a:prstGeom>
          <a:noFill/>
          <a:ln>
            <a:noFill/>
          </a:ln>
        </p:spPr>
        <p:txBody>
          <a:bodyPr anchorCtr="0" anchor="t" bIns="91425" lIns="91425" rIns="91425" tIns="91425"/>
          <a:lstStyle>
            <a:lvl1pPr indent="87313" lvl="0" marL="382587" marR="0" rtl="0" algn="l">
              <a:lnSpc>
                <a:spcPct val="100000"/>
              </a:lnSpc>
              <a:spcBef>
                <a:spcPts val="800"/>
              </a:spcBef>
              <a:spcAft>
                <a:spcPts val="0"/>
              </a:spcAft>
              <a:buClr>
                <a:srgbClr val="000000"/>
              </a:buClr>
              <a:buSzPct val="100000"/>
              <a:buFont typeface="Arial"/>
              <a:buChar char="●"/>
              <a:defRPr b="0" i="0" sz="3200" u="none" cap="none" strike="noStrike">
                <a:solidFill>
                  <a:schemeClr val="dk1"/>
                </a:solidFill>
                <a:latin typeface="Arial"/>
                <a:ea typeface="Arial"/>
                <a:cs typeface="Arial"/>
                <a:sym typeface="Arial"/>
              </a:defRPr>
            </a:lvl1pPr>
            <a:lvl2pPr indent="93662" lvl="1" marL="731837" marR="0" rtl="0" algn="l">
              <a:lnSpc>
                <a:spcPct val="100000"/>
              </a:lnSpc>
              <a:spcBef>
                <a:spcPts val="700"/>
              </a:spcBef>
              <a:spcAft>
                <a:spcPts val="0"/>
              </a:spcAft>
              <a:buClr>
                <a:srgbClr val="000000"/>
              </a:buClr>
              <a:buSzPct val="100000"/>
              <a:buFont typeface="Arial"/>
              <a:buChar char="●"/>
              <a:defRPr b="0" i="0" sz="2800" u="none" cap="none" strike="noStrike">
                <a:solidFill>
                  <a:schemeClr val="dk1"/>
                </a:solidFill>
                <a:latin typeface="Arial"/>
                <a:ea typeface="Arial"/>
                <a:cs typeface="Arial"/>
                <a:sym typeface="Arial"/>
              </a:defRPr>
            </a:lvl2pPr>
            <a:lvl3pPr indent="100012" lvl="2" marL="1131887" marR="0" rtl="0" algn="l">
              <a:lnSpc>
                <a:spcPct val="100000"/>
              </a:lnSpc>
              <a:spcBef>
                <a:spcPts val="600"/>
              </a:spcBef>
              <a:spcAft>
                <a:spcPts val="0"/>
              </a:spcAft>
              <a:buClr>
                <a:srgbClr val="000000"/>
              </a:buClr>
              <a:buSzPct val="100000"/>
              <a:buFont typeface="Arial"/>
              <a:buChar char="●"/>
              <a:defRPr b="0" i="0" sz="2400" u="none" cap="none" strike="noStrike">
                <a:solidFill>
                  <a:schemeClr val="dk1"/>
                </a:solidFill>
                <a:latin typeface="Arial"/>
                <a:ea typeface="Arial"/>
                <a:cs typeface="Arial"/>
                <a:sym typeface="Arial"/>
              </a:defRPr>
            </a:lvl3pPr>
            <a:lvl4pPr indent="49212" lvl="3" marL="15890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4pPr>
            <a:lvl5pPr indent="49213" lvl="4" marL="2046286"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5pPr>
            <a:lvl6pPr indent="49213" lvl="5" marL="25034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6pPr>
            <a:lvl7pPr indent="49213" lvl="6" marL="29606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7pPr>
            <a:lvl8pPr indent="49212" lvl="7" marL="34178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8pPr>
            <a:lvl9pPr indent="49212" lvl="8" marL="38750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9pPr>
          </a:lstStyle>
          <a:p/>
        </p:txBody>
      </p:sp>
      <p:sp>
        <p:nvSpPr>
          <p:cNvPr id="175" name="Shape 175"/>
          <p:cNvSpPr txBox="1"/>
          <p:nvPr>
            <p:ph idx="12" type="sldNum"/>
          </p:nvPr>
        </p:nvSpPr>
        <p:spPr>
          <a:xfrm>
            <a:off x="7466013" y="4757737"/>
            <a:ext cx="306299" cy="2922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898989"/>
              </a:buClr>
              <a:buFont typeface="Arial"/>
              <a:buNone/>
            </a:pPr>
            <a:r>
              <a:t/>
            </a:r>
            <a:endParaRPr b="0" i="0" sz="1200" u="none" cap="none" strike="noStrike">
              <a:solidFill>
                <a:srgbClr val="898989"/>
              </a:solidFill>
              <a:latin typeface="Arial"/>
              <a:ea typeface="Arial"/>
              <a:cs typeface="Arial"/>
              <a:sym typeface="Arial"/>
            </a:endParaRPr>
          </a:p>
          <a:p>
            <a:pPr indent="0" lvl="1" marL="4572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2" marL="9144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3" marL="13716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4" marL="18288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5" marL="22860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6" marL="27432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7" marL="32004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8" marL="36576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76" name="Shape 176"/>
        <p:cNvGrpSpPr/>
        <p:nvPr/>
      </p:nvGrpSpPr>
      <p:grpSpPr>
        <a:xfrm>
          <a:off x="0" y="0"/>
          <a:ext cx="0" cy="0"/>
          <a:chOff x="0" y="0"/>
          <a:chExt cx="0" cy="0"/>
        </a:xfrm>
      </p:grpSpPr>
      <p:sp>
        <p:nvSpPr>
          <p:cNvPr id="177" name="Shape 177"/>
          <p:cNvSpPr txBox="1"/>
          <p:nvPr>
            <p:ph type="ctrTitle"/>
          </p:nvPr>
        </p:nvSpPr>
        <p:spPr>
          <a:xfrm>
            <a:off x="685800" y="2111123"/>
            <a:ext cx="7772400" cy="1546498"/>
          </a:xfrm>
          <a:prstGeom prst="rect">
            <a:avLst/>
          </a:prstGeom>
          <a:noFill/>
          <a:ln>
            <a:noFill/>
          </a:ln>
        </p:spPr>
        <p:txBody>
          <a:bodyPr anchorCtr="0" anchor="b" bIns="91425" lIns="91425" rIns="91425" tIns="91425"/>
          <a:lstStyle>
            <a:lvl1pPr indent="304800" lvl="0" marL="0" marR="0" rtl="0" algn="ctr">
              <a:lnSpc>
                <a:spcPct val="100000"/>
              </a:lnSpc>
              <a:spcBef>
                <a:spcPts val="0"/>
              </a:spcBef>
              <a:spcAft>
                <a:spcPts val="0"/>
              </a:spcAft>
              <a:buClr>
                <a:schemeClr val="dk1"/>
              </a:buClr>
              <a:buFont typeface="Arial"/>
              <a:buNone/>
              <a:defRPr b="1" i="0" sz="4800" u="none" cap="none" strike="noStrike">
                <a:solidFill>
                  <a:schemeClr val="dk1"/>
                </a:solidFill>
                <a:latin typeface="Arial"/>
                <a:ea typeface="Arial"/>
                <a:cs typeface="Arial"/>
                <a:sym typeface="Arial"/>
              </a:defRPr>
            </a:lvl1pPr>
            <a:lvl2pPr indent="304800" lvl="1" marL="0" marR="0" rtl="0" algn="ctr">
              <a:lnSpc>
                <a:spcPct val="100000"/>
              </a:lnSpc>
              <a:spcBef>
                <a:spcPts val="0"/>
              </a:spcBef>
              <a:spcAft>
                <a:spcPts val="0"/>
              </a:spcAft>
              <a:buClr>
                <a:schemeClr val="dk1"/>
              </a:buClr>
              <a:buFont typeface="Arial"/>
              <a:buNone/>
              <a:defRPr b="1" i="0" sz="4800" u="none" cap="none" strike="noStrike">
                <a:solidFill>
                  <a:schemeClr val="dk1"/>
                </a:solidFill>
                <a:latin typeface="Arial"/>
                <a:ea typeface="Arial"/>
                <a:cs typeface="Arial"/>
                <a:sym typeface="Arial"/>
              </a:defRPr>
            </a:lvl2pPr>
            <a:lvl3pPr indent="304800" lvl="2"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3pPr>
            <a:lvl4pPr indent="304800" lvl="3"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4pPr>
            <a:lvl5pPr indent="304800" lvl="4"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5pPr>
            <a:lvl6pPr indent="304800" lvl="5"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6pPr>
            <a:lvl7pPr indent="304800" lvl="6"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7pPr>
            <a:lvl8pPr indent="304800" lvl="7"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8pPr>
            <a:lvl9pPr indent="304800" lvl="8"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9pPr>
          </a:lstStyle>
          <a:p/>
        </p:txBody>
      </p:sp>
      <p:sp>
        <p:nvSpPr>
          <p:cNvPr id="178" name="Shape 178"/>
          <p:cNvSpPr txBox="1"/>
          <p:nvPr>
            <p:ph idx="1" type="subTitle"/>
          </p:nvPr>
        </p:nvSpPr>
        <p:spPr>
          <a:xfrm>
            <a:off x="685800" y="3786737"/>
            <a:ext cx="7772400" cy="1046400"/>
          </a:xfrm>
          <a:prstGeom prst="rect">
            <a:avLst/>
          </a:prstGeom>
          <a:noFill/>
          <a:ln>
            <a:noFill/>
          </a:ln>
        </p:spPr>
        <p:txBody>
          <a:bodyPr anchorCtr="0" anchor="t" bIns="91425" lIns="91425" rIns="91425" tIns="91425"/>
          <a:lstStyle>
            <a:lvl1pPr indent="190500" lvl="0"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1pPr>
            <a:lvl2pPr indent="190500" lvl="1"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2pPr>
            <a:lvl3pPr indent="190500" lvl="2"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3pPr>
            <a:lvl4pPr indent="190500" lvl="3"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4pPr>
            <a:lvl5pPr indent="190500" lvl="4"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5pPr>
            <a:lvl6pPr indent="190500" lvl="5"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6pPr>
            <a:lvl7pPr indent="190500" lvl="6"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7pPr>
            <a:lvl8pPr indent="190500" lvl="7"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8pPr>
            <a:lvl9pPr indent="190500" lvl="8"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79" name="Shape 179"/>
        <p:cNvGrpSpPr/>
        <p:nvPr/>
      </p:nvGrpSpPr>
      <p:grpSpPr>
        <a:xfrm>
          <a:off x="0" y="0"/>
          <a:ext cx="0" cy="0"/>
          <a:chOff x="0" y="0"/>
          <a:chExt cx="0" cy="0"/>
        </a:xfrm>
      </p:grpSpPr>
      <p:sp>
        <p:nvSpPr>
          <p:cNvPr id="180" name="Shape 180"/>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181" name="Shape 181"/>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333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11430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182" name="Shape 182"/>
        <p:cNvGrpSpPr/>
        <p:nvPr/>
      </p:nvGrpSpPr>
      <p:grpSpPr>
        <a:xfrm>
          <a:off x="0" y="0"/>
          <a:ext cx="0" cy="0"/>
          <a:chOff x="0" y="0"/>
          <a:chExt cx="0" cy="0"/>
        </a:xfrm>
      </p:grpSpPr>
      <p:sp>
        <p:nvSpPr>
          <p:cNvPr id="183" name="Shape 183"/>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184" name="Shape 184"/>
          <p:cNvSpPr txBox="1"/>
          <p:nvPr>
            <p:ph idx="1" type="body"/>
          </p:nvPr>
        </p:nvSpPr>
        <p:spPr>
          <a:xfrm>
            <a:off x="457200" y="1600200"/>
            <a:ext cx="3994500" cy="4967700"/>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185" name="Shape 185"/>
          <p:cNvSpPr txBox="1"/>
          <p:nvPr>
            <p:ph idx="2" type="body"/>
          </p:nvPr>
        </p:nvSpPr>
        <p:spPr>
          <a:xfrm>
            <a:off x="4692273" y="1600200"/>
            <a:ext cx="3994499" cy="4967700"/>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_AND_TWO_COLUMNS">
    <p:spTree>
      <p:nvGrpSpPr>
        <p:cNvPr id="18" name="Shape 18"/>
        <p:cNvGrpSpPr/>
        <p:nvPr/>
      </p:nvGrpSpPr>
      <p:grpSpPr>
        <a:xfrm>
          <a:off x="0" y="0"/>
          <a:ext cx="0" cy="0"/>
          <a:chOff x="0" y="0"/>
          <a:chExt cx="0" cy="0"/>
        </a:xfrm>
      </p:grpSpPr>
      <p:sp>
        <p:nvSpPr>
          <p:cNvPr id="19" name="Shape 19"/>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0" name="Shape 20"/>
          <p:cNvSpPr txBox="1"/>
          <p:nvPr>
            <p:ph idx="1" type="body"/>
          </p:nvPr>
        </p:nvSpPr>
        <p:spPr>
          <a:xfrm>
            <a:off x="457200" y="1600200"/>
            <a:ext cx="3994500" cy="4967700"/>
          </a:xfrm>
          <a:prstGeom prst="rect">
            <a:avLst/>
          </a:prstGeom>
          <a:noFill/>
          <a:ln>
            <a:noFill/>
          </a:ln>
        </p:spPr>
        <p:txBody>
          <a:bodyPr anchorCtr="0" anchor="t" bIns="91425" lIns="91425" rIns="91425" tIns="91425"/>
          <a:lstStyle>
            <a:lvl1pPr indent="1524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714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2286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6350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11430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11430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6350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11430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11430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21" name="Shape 21"/>
          <p:cNvSpPr txBox="1"/>
          <p:nvPr>
            <p:ph idx="2" type="body"/>
          </p:nvPr>
        </p:nvSpPr>
        <p:spPr>
          <a:xfrm>
            <a:off x="4692273" y="1600200"/>
            <a:ext cx="3994499" cy="4967700"/>
          </a:xfrm>
          <a:prstGeom prst="rect">
            <a:avLst/>
          </a:prstGeom>
          <a:noFill/>
          <a:ln>
            <a:noFill/>
          </a:ln>
        </p:spPr>
        <p:txBody>
          <a:bodyPr anchorCtr="0" anchor="t" bIns="91425" lIns="91425" rIns="91425" tIns="91425"/>
          <a:lstStyle>
            <a:lvl1pPr indent="1524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714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2286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6350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11430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11430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6350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11430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11430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186" name="Shape 186"/>
        <p:cNvGrpSpPr/>
        <p:nvPr/>
      </p:nvGrpSpPr>
      <p:grpSpPr>
        <a:xfrm>
          <a:off x="0" y="0"/>
          <a:ext cx="0" cy="0"/>
          <a:chOff x="0" y="0"/>
          <a:chExt cx="0" cy="0"/>
        </a:xfrm>
      </p:grpSpPr>
      <p:sp>
        <p:nvSpPr>
          <p:cNvPr id="187" name="Shape 187"/>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188" name="Shape 188"/>
        <p:cNvGrpSpPr/>
        <p:nvPr/>
      </p:nvGrpSpPr>
      <p:grpSpPr>
        <a:xfrm>
          <a:off x="0" y="0"/>
          <a:ext cx="0" cy="0"/>
          <a:chOff x="0" y="0"/>
          <a:chExt cx="0" cy="0"/>
        </a:xfrm>
      </p:grpSpPr>
      <p:sp>
        <p:nvSpPr>
          <p:cNvPr id="189" name="Shape 189"/>
          <p:cNvSpPr txBox="1"/>
          <p:nvPr>
            <p:ph idx="1" type="body"/>
          </p:nvPr>
        </p:nvSpPr>
        <p:spPr>
          <a:xfrm>
            <a:off x="457200" y="5875078"/>
            <a:ext cx="8229600" cy="692700"/>
          </a:xfrm>
          <a:prstGeom prst="rect">
            <a:avLst/>
          </a:prstGeom>
          <a:noFill/>
          <a:ln>
            <a:noFill/>
          </a:ln>
        </p:spPr>
        <p:txBody>
          <a:bodyPr anchorCtr="0" anchor="t" bIns="91425" lIns="91425" rIns="91425" tIns="91425"/>
          <a:lstStyle>
            <a:lvl1pPr indent="-57150" lvl="0"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1pPr>
            <a:lvl2pPr indent="-57150" lvl="1"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2pPr>
            <a:lvl3pPr indent="-57150" lvl="2"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3pPr>
            <a:lvl4pPr indent="-57150" lvl="3"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57150" lvl="4"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57150" lvl="5"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57150" lvl="6"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57150" lvl="7"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57150" lvl="8"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190" name="Shape 190"/>
        <p:cNvGrpSpPr/>
        <p:nvPr/>
      </p:nvGrpSpPr>
      <p:grpSpPr>
        <a:xfrm>
          <a:off x="0" y="0"/>
          <a:ext cx="0" cy="0"/>
          <a:chOff x="0" y="0"/>
          <a:chExt cx="0" cy="0"/>
        </a:xfrm>
      </p:grpSpPr>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p:spTree>
      <p:nvGrpSpPr>
        <p:cNvPr id="191" name="Shape 191"/>
        <p:cNvGrpSpPr/>
        <p:nvPr/>
      </p:nvGrpSpPr>
      <p:grpSpPr>
        <a:xfrm>
          <a:off x="0" y="0"/>
          <a:ext cx="0" cy="0"/>
          <a:chOff x="0" y="0"/>
          <a:chExt cx="0" cy="0"/>
        </a:xfrm>
      </p:grpSpPr>
      <p:pic>
        <p:nvPicPr>
          <p:cNvPr id="192" name="Shape 192"/>
          <p:cNvPicPr preferRelativeResize="0"/>
          <p:nvPr/>
        </p:nvPicPr>
        <p:blipFill rotWithShape="1">
          <a:blip r:embed="rId2">
            <a:alphaModFix/>
          </a:blip>
          <a:srcRect b="0" l="0" r="0" t="0"/>
          <a:stretch/>
        </p:blipFill>
        <p:spPr>
          <a:xfrm>
            <a:off x="7722875" y="0"/>
            <a:ext cx="1131108" cy="718018"/>
          </a:xfrm>
          <a:prstGeom prst="rect">
            <a:avLst/>
          </a:prstGeom>
          <a:noFill/>
          <a:ln>
            <a:noFill/>
          </a:ln>
        </p:spPr>
      </p:pic>
      <p:sp>
        <p:nvSpPr>
          <p:cNvPr id="193" name="Shape 193"/>
          <p:cNvSpPr txBox="1"/>
          <p:nvPr>
            <p:ph type="title"/>
          </p:nvPr>
        </p:nvSpPr>
        <p:spPr>
          <a:xfrm>
            <a:off x="456689" y="205968"/>
            <a:ext cx="8230499" cy="857099"/>
          </a:xfrm>
          <a:prstGeom prst="rect">
            <a:avLst/>
          </a:prstGeom>
          <a:noFill/>
          <a:ln>
            <a:noFill/>
          </a:ln>
        </p:spPr>
        <p:txBody>
          <a:bodyPr anchorCtr="0" anchor="ctr" bIns="91425" lIns="91425" rIns="91425" tIns="91425"/>
          <a:lstStyle>
            <a:lvl1pPr indent="228600" lvl="0" marL="0" marR="0" rtl="0" algn="ctr">
              <a:lnSpc>
                <a:spcPct val="100000"/>
              </a:lnSpc>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1pPr>
            <a:lvl2pPr indent="228600" lvl="1" marL="0" marR="0" rtl="0" algn="ctr">
              <a:lnSpc>
                <a:spcPct val="100000"/>
              </a:lnSpc>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2pPr>
            <a:lvl3pPr indent="228600" lvl="2"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3pPr>
            <a:lvl4pPr indent="228600" lvl="3"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4pPr>
            <a:lvl5pPr indent="228600" lvl="4"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5pPr>
            <a:lvl6pPr indent="228600" lvl="5" marL="3937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6pPr>
            <a:lvl7pPr indent="228600" lvl="6" marL="7874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7pPr>
            <a:lvl8pPr indent="228600" lvl="7" marL="11684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8pPr>
            <a:lvl9pPr indent="228600" lvl="8" marL="15621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9pPr>
          </a:lstStyle>
          <a:p/>
        </p:txBody>
      </p:sp>
      <p:sp>
        <p:nvSpPr>
          <p:cNvPr id="194" name="Shape 194"/>
          <p:cNvSpPr txBox="1"/>
          <p:nvPr>
            <p:ph idx="10" type="dt"/>
          </p:nvPr>
        </p:nvSpPr>
        <p:spPr>
          <a:xfrm>
            <a:off x="456689" y="4767230"/>
            <a:ext cx="2134499" cy="2739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100" u="none" cap="none" strike="noStrike">
                <a:solidFill>
                  <a:srgbClr val="888888"/>
                </a:solidFill>
                <a:latin typeface="Calibri"/>
                <a:ea typeface="Calibri"/>
                <a:cs typeface="Calibri"/>
                <a:sym typeface="Calibri"/>
              </a:defRPr>
            </a:lvl1pPr>
            <a:lvl2pPr indent="-12700" lvl="1" marL="4191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2pPr>
            <a:lvl3pPr indent="-12700" lvl="2" marL="8382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3pPr>
            <a:lvl4pPr indent="0" lvl="3" marL="12446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4pPr>
            <a:lvl5pPr indent="0" lvl="4" marL="16637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5pPr>
            <a:lvl6pPr indent="-12700" lvl="5" marL="20828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6pPr>
            <a:lvl7pPr indent="-12700" lvl="6" marL="25019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7pPr>
            <a:lvl8pPr indent="0" lvl="7" marL="29083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8pPr>
            <a:lvl9pPr indent="-12700" lvl="8" marL="33274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9pPr>
          </a:lstStyle>
          <a:p/>
        </p:txBody>
      </p:sp>
      <p:sp>
        <p:nvSpPr>
          <p:cNvPr id="195" name="Shape 195"/>
          <p:cNvSpPr txBox="1"/>
          <p:nvPr>
            <p:ph idx="11" type="ftr"/>
          </p:nvPr>
        </p:nvSpPr>
        <p:spPr>
          <a:xfrm>
            <a:off x="3123875" y="4767230"/>
            <a:ext cx="2896199" cy="2739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100" u="none" cap="none" strike="noStrike">
                <a:solidFill>
                  <a:srgbClr val="888888"/>
                </a:solidFill>
                <a:latin typeface="Calibri"/>
                <a:ea typeface="Calibri"/>
                <a:cs typeface="Calibri"/>
                <a:sym typeface="Calibri"/>
              </a:defRPr>
            </a:lvl1pPr>
            <a:lvl2pPr indent="-12700" lvl="1" marL="4191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2pPr>
            <a:lvl3pPr indent="-12700" lvl="2" marL="8382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3pPr>
            <a:lvl4pPr indent="0" lvl="3" marL="12446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4pPr>
            <a:lvl5pPr indent="0" lvl="4" marL="16637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5pPr>
            <a:lvl6pPr indent="-12700" lvl="5" marL="20828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6pPr>
            <a:lvl7pPr indent="-12700" lvl="6" marL="25019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7pPr>
            <a:lvl8pPr indent="0" lvl="7" marL="29083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8pPr>
            <a:lvl9pPr indent="-12700" lvl="8" marL="33274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9pPr>
          </a:lstStyle>
          <a:p/>
        </p:txBody>
      </p:sp>
      <p:sp>
        <p:nvSpPr>
          <p:cNvPr id="196" name="Shape 196"/>
          <p:cNvSpPr txBox="1"/>
          <p:nvPr>
            <p:ph idx="12" type="sldNum"/>
          </p:nvPr>
        </p:nvSpPr>
        <p:spPr>
          <a:xfrm>
            <a:off x="6552698" y="4767230"/>
            <a:ext cx="2134499" cy="273900"/>
          </a:xfrm>
          <a:prstGeom prst="rect">
            <a:avLst/>
          </a:prstGeom>
          <a:noFill/>
          <a:ln>
            <a:noFill/>
          </a:ln>
        </p:spPr>
        <p:txBody>
          <a:bodyPr anchorCtr="0" anchor="ctr" bIns="78100" lIns="78100" rIns="78100" tIns="78100">
            <a:noAutofit/>
          </a:bodyPr>
          <a:lstStyle/>
          <a:p>
            <a:pPr indent="0" lvl="0" marL="0" marR="0" rtl="0" algn="r">
              <a:lnSpc>
                <a:spcPct val="100000"/>
              </a:lnSpc>
              <a:spcBef>
                <a:spcPts val="0"/>
              </a:spcBef>
              <a:spcAft>
                <a:spcPts val="0"/>
              </a:spcAft>
              <a:buClr>
                <a:srgbClr val="888888"/>
              </a:buClr>
              <a:buFont typeface="Calibri"/>
              <a:buNone/>
            </a:pPr>
            <a:r>
              <a:t/>
            </a:r>
            <a:endParaRPr b="0" i="0" sz="1100" u="none" cap="none" strike="noStrike">
              <a:solidFill>
                <a:srgbClr val="888888"/>
              </a:solidFill>
              <a:latin typeface="Calibri"/>
              <a:ea typeface="Calibri"/>
              <a:cs typeface="Calibri"/>
              <a:sym typeface="Calibri"/>
            </a:endParaRPr>
          </a:p>
          <a:p>
            <a:pPr indent="-12700" lvl="1" marL="4191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2" marL="8382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3" marL="12446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4" marL="16637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5" marL="20828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6" marL="25019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7" marL="29083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8" marL="33274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and Content">
    <p:spTree>
      <p:nvGrpSpPr>
        <p:cNvPr id="197" name="Shape 197"/>
        <p:cNvGrpSpPr/>
        <p:nvPr/>
      </p:nvGrpSpPr>
      <p:grpSpPr>
        <a:xfrm>
          <a:off x="0" y="0"/>
          <a:ext cx="0" cy="0"/>
          <a:chOff x="0" y="0"/>
          <a:chExt cx="0" cy="0"/>
        </a:xfrm>
      </p:grpSpPr>
      <p:sp>
        <p:nvSpPr>
          <p:cNvPr id="198" name="Shape 198"/>
          <p:cNvSpPr/>
          <p:nvPr/>
        </p:nvSpPr>
        <p:spPr>
          <a:xfrm>
            <a:off x="251519" y="123479"/>
            <a:ext cx="8658900" cy="4680599"/>
          </a:xfrm>
          <a:prstGeom prst="roundRect">
            <a:avLst>
              <a:gd fmla="val 2078" name="adj"/>
            </a:avLst>
          </a:prstGeom>
          <a:solidFill>
            <a:schemeClr val="lt1">
              <a:alpha val="75686"/>
            </a:schemeClr>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sp>
        <p:nvSpPr>
          <p:cNvPr id="199" name="Shape 199"/>
          <p:cNvSpPr txBox="1"/>
          <p:nvPr>
            <p:ph type="title"/>
          </p:nvPr>
        </p:nvSpPr>
        <p:spPr>
          <a:xfrm>
            <a:off x="395537" y="150781"/>
            <a:ext cx="6919800" cy="530699"/>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00" name="Shape 200"/>
          <p:cNvSpPr txBox="1"/>
          <p:nvPr>
            <p:ph idx="1" type="body"/>
          </p:nvPr>
        </p:nvSpPr>
        <p:spPr>
          <a:xfrm>
            <a:off x="405258" y="987574"/>
            <a:ext cx="8343300" cy="3672299"/>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201" name="Shape 201"/>
          <p:cNvSpPr txBox="1"/>
          <p:nvPr>
            <p:ph idx="11" type="ftr"/>
          </p:nvPr>
        </p:nvSpPr>
        <p:spPr>
          <a:xfrm>
            <a:off x="3131840" y="4789885"/>
            <a:ext cx="2897099" cy="353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11850" lvl="1" marL="45635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11000" lvl="2" marL="9127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10152" lvl="3" marL="1369053"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9306" lvl="4" marL="182540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8456" lvl="5" marL="228175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7608" lvl="6" marL="2738108"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6760" lvl="7" marL="319446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5908" lvl="8" marL="3650809"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202" name="Shape 202"/>
          <p:cNvSpPr/>
          <p:nvPr/>
        </p:nvSpPr>
        <p:spPr>
          <a:xfrm>
            <a:off x="0" y="4840003"/>
            <a:ext cx="9144000" cy="323700"/>
          </a:xfrm>
          <a:prstGeom prst="rect">
            <a:avLst/>
          </a:prstGeom>
          <a:solidFill>
            <a:srgbClr val="000000">
              <a:alpha val="30588"/>
            </a:srgbClr>
          </a:solidFill>
          <a:ln>
            <a:noFill/>
          </a:ln>
        </p:spPr>
        <p:txBody>
          <a:bodyPr anchorCtr="0" anchor="ctr" bIns="45700" lIns="91400" rIns="91400"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FFFFFF"/>
              </a:solidFill>
              <a:latin typeface="Calibri"/>
              <a:ea typeface="Calibri"/>
              <a:cs typeface="Calibri"/>
              <a:sym typeface="Calibri"/>
            </a:endParaRPr>
          </a:p>
        </p:txBody>
      </p:sp>
      <p:pic>
        <p:nvPicPr>
          <p:cNvPr id="203" name="Shape 203"/>
          <p:cNvPicPr preferRelativeResize="0"/>
          <p:nvPr/>
        </p:nvPicPr>
        <p:blipFill rotWithShape="1">
          <a:blip r:embed="rId2">
            <a:alphaModFix/>
          </a:blip>
          <a:srcRect b="0" l="0" r="0" t="0"/>
          <a:stretch/>
        </p:blipFill>
        <p:spPr>
          <a:xfrm>
            <a:off x="7884367" y="4891587"/>
            <a:ext cx="1152128" cy="254563"/>
          </a:xfrm>
          <a:prstGeom prst="rect">
            <a:avLst/>
          </a:prstGeom>
          <a:noFill/>
          <a:ln>
            <a:noFill/>
          </a:ln>
        </p:spPr>
      </p:pic>
      <p:grpSp>
        <p:nvGrpSpPr>
          <p:cNvPr id="204" name="Shape 204"/>
          <p:cNvGrpSpPr/>
          <p:nvPr/>
        </p:nvGrpSpPr>
        <p:grpSpPr>
          <a:xfrm>
            <a:off x="7541996" y="267493"/>
            <a:ext cx="1512300" cy="801776"/>
            <a:chOff x="7541996" y="267492"/>
            <a:chExt cx="1512300" cy="801776"/>
          </a:xfrm>
        </p:grpSpPr>
        <p:grpSp>
          <p:nvGrpSpPr>
            <p:cNvPr id="205" name="Shape 205"/>
            <p:cNvGrpSpPr/>
            <p:nvPr/>
          </p:nvGrpSpPr>
          <p:grpSpPr>
            <a:xfrm>
              <a:off x="7541996" y="277179"/>
              <a:ext cx="1512300" cy="792089"/>
              <a:chOff x="7596202" y="267492"/>
              <a:chExt cx="1512300" cy="792089"/>
            </a:xfrm>
          </p:grpSpPr>
          <p:sp>
            <p:nvSpPr>
              <p:cNvPr id="206" name="Shape 206"/>
              <p:cNvSpPr/>
              <p:nvPr/>
            </p:nvSpPr>
            <p:spPr>
              <a:xfrm flipH="1" rot="10800000">
                <a:off x="8964735" y="703482"/>
                <a:ext cx="143699" cy="356099"/>
              </a:xfrm>
              <a:prstGeom prst="rtTriangle">
                <a:avLst/>
              </a:prstGeom>
              <a:solidFill>
                <a:srgbClr val="93B3D7"/>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sp>
            <p:nvSpPr>
              <p:cNvPr id="207" name="Shape 207"/>
              <p:cNvSpPr/>
              <p:nvPr/>
            </p:nvSpPr>
            <p:spPr>
              <a:xfrm flipH="1">
                <a:off x="7596202" y="267492"/>
                <a:ext cx="1512300" cy="436200"/>
              </a:xfrm>
              <a:prstGeom prst="snip1Rect">
                <a:avLst>
                  <a:gd fmla="val 16667" name="adj"/>
                </a:avLst>
              </a:prstGeom>
              <a:solidFill>
                <a:srgbClr val="F2F2F2"/>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grpSp>
        <p:pic>
          <p:nvPicPr>
            <p:cNvPr id="208" name="Shape 208"/>
            <p:cNvPicPr preferRelativeResize="0"/>
            <p:nvPr/>
          </p:nvPicPr>
          <p:blipFill rotWithShape="1">
            <a:blip r:embed="rId3">
              <a:alphaModFix/>
            </a:blip>
            <a:srcRect b="0" l="0" r="0" t="0"/>
            <a:stretch/>
          </p:blipFill>
          <p:spPr>
            <a:xfrm>
              <a:off x="7616407" y="267492"/>
              <a:ext cx="1172481" cy="402338"/>
            </a:xfrm>
            <a:prstGeom prst="rect">
              <a:avLst/>
            </a:prstGeom>
            <a:noFill/>
            <a:ln>
              <a:noFill/>
            </a:ln>
          </p:spPr>
        </p:pic>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AndObj">
  <p:cSld name="Title, Text, and Content">
    <p:spTree>
      <p:nvGrpSpPr>
        <p:cNvPr id="209" name="Shape 209"/>
        <p:cNvGrpSpPr/>
        <p:nvPr/>
      </p:nvGrpSpPr>
      <p:grpSpPr>
        <a:xfrm>
          <a:off x="0" y="0"/>
          <a:ext cx="0" cy="0"/>
          <a:chOff x="0" y="0"/>
          <a:chExt cx="0" cy="0"/>
        </a:xfrm>
      </p:grpSpPr>
      <p:sp>
        <p:nvSpPr>
          <p:cNvPr id="210" name="Shape 210"/>
          <p:cNvSpPr txBox="1"/>
          <p:nvPr>
            <p:ph type="title"/>
          </p:nvPr>
        </p:nvSpPr>
        <p:spPr>
          <a:xfrm>
            <a:off x="1150937" y="160733"/>
            <a:ext cx="7793100" cy="1096500"/>
          </a:xfrm>
          <a:prstGeom prst="rect">
            <a:avLst/>
          </a:prstGeom>
          <a:noFill/>
          <a:ln>
            <a:noFill/>
          </a:ln>
        </p:spPr>
        <p:txBody>
          <a:bodyPr anchorCtr="0" anchor="ctr" bIns="91425" lIns="91425" rIns="91425" tIns="91425"/>
          <a:lstStyle>
            <a:lvl1pPr indent="228600" lvl="0" marL="0" marR="0" rtl="0" algn="ctr">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ctr">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5pPr>
            <a:lvl6pPr indent="228600" lvl="5" marL="4572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6pPr>
            <a:lvl7pPr indent="228600" lvl="6" marL="9144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7pPr>
            <a:lvl8pPr indent="228600" lvl="7" marL="13716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8pPr>
            <a:lvl9pPr indent="228600" lvl="8" marL="18288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11" name="Shape 211"/>
          <p:cNvSpPr txBox="1"/>
          <p:nvPr>
            <p:ph idx="1" type="body"/>
          </p:nvPr>
        </p:nvSpPr>
        <p:spPr>
          <a:xfrm>
            <a:off x="1182687" y="1513283"/>
            <a:ext cx="3809999" cy="3086099"/>
          </a:xfrm>
          <a:prstGeom prst="rect">
            <a:avLst/>
          </a:prstGeom>
          <a:noFill/>
          <a:ln>
            <a:noFill/>
          </a:ln>
        </p:spPr>
        <p:txBody>
          <a:bodyPr anchorCtr="0" anchor="t" bIns="91425" lIns="91425" rIns="91425" tIns="91425"/>
          <a:lstStyle>
            <a:lvl1pPr indent="52388" lvl="0" marL="341312" marR="0" rtl="0" algn="l">
              <a:lnSpc>
                <a:spcPct val="100000"/>
              </a:lnSpc>
              <a:spcBef>
                <a:spcPts val="640"/>
              </a:spcBef>
              <a:spcAft>
                <a:spcPts val="0"/>
              </a:spcAft>
              <a:buClr>
                <a:schemeClr val="dk1"/>
              </a:buClr>
              <a:buSzPct val="100000"/>
              <a:buFont typeface="Calibri"/>
              <a:buChar char="•"/>
              <a:defRPr b="0" i="0" sz="3000" u="none" cap="none" strike="noStrike">
                <a:solidFill>
                  <a:schemeClr val="dk1"/>
                </a:solidFill>
                <a:latin typeface="Arial"/>
                <a:ea typeface="Arial"/>
                <a:cs typeface="Arial"/>
                <a:sym typeface="Arial"/>
              </a:defRPr>
            </a:lvl1pPr>
            <a:lvl2pPr indent="46037" lvl="1" marL="741362" marR="0" rtl="0" algn="l">
              <a:lnSpc>
                <a:spcPct val="100000"/>
              </a:lnSpc>
              <a:spcBef>
                <a:spcPts val="56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2pPr>
            <a:lvl3pPr indent="66675" lvl="2" marL="1139825" marR="0" rtl="0" algn="l">
              <a:lnSpc>
                <a:spcPct val="100000"/>
              </a:lnSpc>
              <a:spcBef>
                <a:spcPts val="48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3pPr>
            <a:lvl4pPr indent="3175" lvl="3" marL="1597025"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4pPr>
            <a:lvl5pPr indent="4763" lvl="4" marL="205263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5pPr>
            <a:lvl6pPr indent="4023" lvl="5" marL="251057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6pPr>
            <a:lvl7pPr indent="4759" lvl="6" marL="2967041"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7pPr>
            <a:lvl8pPr indent="5491" lvl="7" marL="342350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8pPr>
            <a:lvl9pPr indent="6222" lvl="8" marL="387997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9pPr>
          </a:lstStyle>
          <a:p/>
        </p:txBody>
      </p:sp>
      <p:sp>
        <p:nvSpPr>
          <p:cNvPr id="212" name="Shape 212"/>
          <p:cNvSpPr txBox="1"/>
          <p:nvPr>
            <p:ph idx="2" type="body"/>
          </p:nvPr>
        </p:nvSpPr>
        <p:spPr>
          <a:xfrm>
            <a:off x="5145087" y="1513283"/>
            <a:ext cx="3809999" cy="3086099"/>
          </a:xfrm>
          <a:prstGeom prst="rect">
            <a:avLst/>
          </a:prstGeom>
          <a:noFill/>
          <a:ln>
            <a:noFill/>
          </a:ln>
        </p:spPr>
        <p:txBody>
          <a:bodyPr anchorCtr="0" anchor="t" bIns="91425" lIns="91425" rIns="91425" tIns="91425"/>
          <a:lstStyle>
            <a:lvl1pPr indent="52388" lvl="0" marL="341312" marR="0" rtl="0" algn="l">
              <a:lnSpc>
                <a:spcPct val="100000"/>
              </a:lnSpc>
              <a:spcBef>
                <a:spcPts val="640"/>
              </a:spcBef>
              <a:spcAft>
                <a:spcPts val="0"/>
              </a:spcAft>
              <a:buClr>
                <a:schemeClr val="dk1"/>
              </a:buClr>
              <a:buSzPct val="100000"/>
              <a:buFont typeface="Calibri"/>
              <a:buChar char="•"/>
              <a:defRPr b="0" i="0" sz="3000" u="none" cap="none" strike="noStrike">
                <a:solidFill>
                  <a:schemeClr val="dk1"/>
                </a:solidFill>
                <a:latin typeface="Arial"/>
                <a:ea typeface="Arial"/>
                <a:cs typeface="Arial"/>
                <a:sym typeface="Arial"/>
              </a:defRPr>
            </a:lvl1pPr>
            <a:lvl2pPr indent="46037" lvl="1" marL="741362" marR="0" rtl="0" algn="l">
              <a:lnSpc>
                <a:spcPct val="100000"/>
              </a:lnSpc>
              <a:spcBef>
                <a:spcPts val="56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2pPr>
            <a:lvl3pPr indent="66675" lvl="2" marL="1139825" marR="0" rtl="0" algn="l">
              <a:lnSpc>
                <a:spcPct val="100000"/>
              </a:lnSpc>
              <a:spcBef>
                <a:spcPts val="48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3pPr>
            <a:lvl4pPr indent="3175" lvl="3" marL="1597025"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4pPr>
            <a:lvl5pPr indent="4763" lvl="4" marL="205263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5pPr>
            <a:lvl6pPr indent="4023" lvl="5" marL="251057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6pPr>
            <a:lvl7pPr indent="4759" lvl="6" marL="2967041"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7pPr>
            <a:lvl8pPr indent="5491" lvl="7" marL="342350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8pPr>
            <a:lvl9pPr indent="6222" lvl="8" marL="387997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IN NAda">
    <p:spTree>
      <p:nvGrpSpPr>
        <p:cNvPr id="213" name="Shape 213"/>
        <p:cNvGrpSpPr/>
        <p:nvPr/>
      </p:nvGrpSpPr>
      <p:grpSpPr>
        <a:xfrm>
          <a:off x="0" y="0"/>
          <a:ext cx="0" cy="0"/>
          <a:chOff x="0" y="0"/>
          <a:chExt cx="0" cy="0"/>
        </a:xfrm>
      </p:grpSpPr>
      <p:pic>
        <p:nvPicPr>
          <p:cNvPr id="214" name="Shape 214"/>
          <p:cNvPicPr preferRelativeResize="0"/>
          <p:nvPr/>
        </p:nvPicPr>
        <p:blipFill rotWithShape="1">
          <a:blip r:embed="rId2">
            <a:alphaModFix/>
          </a:blip>
          <a:srcRect b="0" l="0" r="0" t="0"/>
          <a:stretch/>
        </p:blipFill>
        <p:spPr>
          <a:xfrm>
            <a:off x="0" y="709725"/>
            <a:ext cx="9143998" cy="4452422"/>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and Content 1">
    <p:spTree>
      <p:nvGrpSpPr>
        <p:cNvPr id="215" name="Shape 215"/>
        <p:cNvGrpSpPr/>
        <p:nvPr/>
      </p:nvGrpSpPr>
      <p:grpSpPr>
        <a:xfrm>
          <a:off x="0" y="0"/>
          <a:ext cx="0" cy="0"/>
          <a:chOff x="0" y="0"/>
          <a:chExt cx="0" cy="0"/>
        </a:xfrm>
      </p:grpSpPr>
      <p:sp>
        <p:nvSpPr>
          <p:cNvPr id="216" name="Shape 216"/>
          <p:cNvSpPr/>
          <p:nvPr/>
        </p:nvSpPr>
        <p:spPr>
          <a:xfrm>
            <a:off x="251519" y="123479"/>
            <a:ext cx="8658900" cy="4680599"/>
          </a:xfrm>
          <a:prstGeom prst="roundRect">
            <a:avLst>
              <a:gd fmla="val 2078" name="adj"/>
            </a:avLst>
          </a:prstGeom>
          <a:solidFill>
            <a:schemeClr val="lt1">
              <a:alpha val="75686"/>
            </a:schemeClr>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sp>
        <p:nvSpPr>
          <p:cNvPr id="217" name="Shape 217"/>
          <p:cNvSpPr txBox="1"/>
          <p:nvPr>
            <p:ph type="title"/>
          </p:nvPr>
        </p:nvSpPr>
        <p:spPr>
          <a:xfrm>
            <a:off x="395537" y="150781"/>
            <a:ext cx="6919800" cy="530699"/>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18" name="Shape 218"/>
          <p:cNvSpPr txBox="1"/>
          <p:nvPr>
            <p:ph idx="1" type="body"/>
          </p:nvPr>
        </p:nvSpPr>
        <p:spPr>
          <a:xfrm>
            <a:off x="405258" y="987574"/>
            <a:ext cx="8343300" cy="3672299"/>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219" name="Shape 219"/>
          <p:cNvSpPr txBox="1"/>
          <p:nvPr>
            <p:ph idx="11" type="ftr"/>
          </p:nvPr>
        </p:nvSpPr>
        <p:spPr>
          <a:xfrm>
            <a:off x="3131840" y="4789885"/>
            <a:ext cx="2897099" cy="353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11850" lvl="1" marL="45635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11000" lvl="2" marL="9127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10152" lvl="3" marL="1369053"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9306" lvl="4" marL="182540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8456" lvl="5" marL="228175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7608" lvl="6" marL="2738108"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6760" lvl="7" marL="319446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5908" lvl="8" marL="3650809"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220" name="Shape 220"/>
          <p:cNvSpPr/>
          <p:nvPr/>
        </p:nvSpPr>
        <p:spPr>
          <a:xfrm>
            <a:off x="0" y="4840003"/>
            <a:ext cx="9144000" cy="323700"/>
          </a:xfrm>
          <a:prstGeom prst="rect">
            <a:avLst/>
          </a:prstGeom>
          <a:solidFill>
            <a:srgbClr val="000000">
              <a:alpha val="30588"/>
            </a:srgbClr>
          </a:solidFill>
          <a:ln>
            <a:noFill/>
          </a:ln>
        </p:spPr>
        <p:txBody>
          <a:bodyPr anchorCtr="0" anchor="ctr" bIns="45700" lIns="91400" rIns="91400"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FFFFFF"/>
              </a:solidFill>
              <a:latin typeface="Calibri"/>
              <a:ea typeface="Calibri"/>
              <a:cs typeface="Calibri"/>
              <a:sym typeface="Calibri"/>
            </a:endParaRPr>
          </a:p>
        </p:txBody>
      </p:sp>
      <p:sp>
        <p:nvSpPr>
          <p:cNvPr id="221" name="Shape 221"/>
          <p:cNvSpPr/>
          <p:nvPr/>
        </p:nvSpPr>
        <p:spPr>
          <a:xfrm>
            <a:off x="7884367" y="4891587"/>
            <a:ext cx="1152128" cy="254563"/>
          </a:xfrm>
          <a:prstGeom prst="rect">
            <a:avLst/>
          </a:prstGeom>
          <a:noFill/>
          <a:ln>
            <a:noFill/>
          </a:ln>
        </p:spPr>
        <p:txBody>
          <a:bodyPr anchorCtr="0" anchor="ctr" bIns="91425" lIns="91425" rIns="91425" tIns="91425">
            <a:noAutofit/>
          </a:bodyPr>
          <a:lstStyle/>
          <a:p>
            <a:pPr lvl="0">
              <a:spcBef>
                <a:spcPts val="0"/>
              </a:spcBef>
              <a:buNone/>
            </a:pPr>
            <a:r>
              <a:t/>
            </a:r>
            <a:endParaRPr/>
          </a:p>
        </p:txBody>
      </p:sp>
      <p:grpSp>
        <p:nvGrpSpPr>
          <p:cNvPr id="222" name="Shape 222"/>
          <p:cNvGrpSpPr/>
          <p:nvPr/>
        </p:nvGrpSpPr>
        <p:grpSpPr>
          <a:xfrm>
            <a:off x="7541996" y="267493"/>
            <a:ext cx="1512300" cy="801776"/>
            <a:chOff x="7541996" y="267492"/>
            <a:chExt cx="1512300" cy="801776"/>
          </a:xfrm>
        </p:grpSpPr>
        <p:grpSp>
          <p:nvGrpSpPr>
            <p:cNvPr id="223" name="Shape 223"/>
            <p:cNvGrpSpPr/>
            <p:nvPr/>
          </p:nvGrpSpPr>
          <p:grpSpPr>
            <a:xfrm>
              <a:off x="7541996" y="277179"/>
              <a:ext cx="1512300" cy="792089"/>
              <a:chOff x="7596202" y="267492"/>
              <a:chExt cx="1512300" cy="792089"/>
            </a:xfrm>
          </p:grpSpPr>
          <p:sp>
            <p:nvSpPr>
              <p:cNvPr id="224" name="Shape 224"/>
              <p:cNvSpPr/>
              <p:nvPr/>
            </p:nvSpPr>
            <p:spPr>
              <a:xfrm flipH="1" rot="10800000">
                <a:off x="8964735" y="703482"/>
                <a:ext cx="143699" cy="356099"/>
              </a:xfrm>
              <a:prstGeom prst="rtTriangle">
                <a:avLst/>
              </a:prstGeom>
              <a:solidFill>
                <a:srgbClr val="93B3D7"/>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sp>
            <p:nvSpPr>
              <p:cNvPr id="225" name="Shape 225"/>
              <p:cNvSpPr/>
              <p:nvPr/>
            </p:nvSpPr>
            <p:spPr>
              <a:xfrm flipH="1">
                <a:off x="7596202" y="267492"/>
                <a:ext cx="1512300" cy="436200"/>
              </a:xfrm>
              <a:prstGeom prst="snip1Rect">
                <a:avLst>
                  <a:gd fmla="val 16667" name="adj"/>
                </a:avLst>
              </a:prstGeom>
              <a:solidFill>
                <a:srgbClr val="F2F2F2"/>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grpSp>
        <p:sp>
          <p:nvSpPr>
            <p:cNvPr id="226" name="Shape 226"/>
            <p:cNvSpPr/>
            <p:nvPr/>
          </p:nvSpPr>
          <p:spPr>
            <a:xfrm>
              <a:off x="7616407" y="267492"/>
              <a:ext cx="1172481" cy="402338"/>
            </a:xfrm>
            <a:prstGeom prst="rect">
              <a:avLst/>
            </a:prstGeom>
            <a:noFill/>
            <a:ln>
              <a:noFill/>
            </a:ln>
          </p:spPr>
          <p:txBody>
            <a:bodyPr anchorCtr="0" anchor="ctr" bIns="91425" lIns="91425" rIns="91425" tIns="91425">
              <a:noAutofit/>
            </a:bodyPr>
            <a:lstStyle/>
            <a:p>
              <a:pPr lvl="0">
                <a:spcBef>
                  <a:spcPts val="0"/>
                </a:spcBef>
                <a:buNone/>
              </a:pPr>
              <a:r>
                <a:t/>
              </a: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Title Only">
    <p:spTree>
      <p:nvGrpSpPr>
        <p:cNvPr id="227" name="Shape 227"/>
        <p:cNvGrpSpPr/>
        <p:nvPr/>
      </p:nvGrpSpPr>
      <p:grpSpPr>
        <a:xfrm>
          <a:off x="0" y="0"/>
          <a:ext cx="0" cy="0"/>
          <a:chOff x="0" y="0"/>
          <a:chExt cx="0" cy="0"/>
        </a:xfrm>
      </p:grpSpPr>
      <p:sp>
        <p:nvSpPr>
          <p:cNvPr id="228" name="Shape 228"/>
          <p:cNvSpPr txBox="1"/>
          <p:nvPr>
            <p:ph type="title"/>
          </p:nvPr>
        </p:nvSpPr>
        <p:spPr>
          <a:xfrm>
            <a:off x="1145745" y="10916"/>
            <a:ext cx="7998300" cy="631800"/>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29" name="Shape 229"/>
          <p:cNvSpPr txBox="1"/>
          <p:nvPr>
            <p:ph idx="10" type="dt"/>
          </p:nvPr>
        </p:nvSpPr>
        <p:spPr>
          <a:xfrm>
            <a:off x="457200" y="4767262"/>
            <a:ext cx="2133599" cy="2739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2743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3200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3657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230" name="Shape 230"/>
          <p:cNvSpPr txBox="1"/>
          <p:nvPr>
            <p:ph idx="11" type="ftr"/>
          </p:nvPr>
        </p:nvSpPr>
        <p:spPr>
          <a:xfrm>
            <a:off x="3124200" y="4767262"/>
            <a:ext cx="2895600" cy="2739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2743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3200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3657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231" name="Shape 231"/>
          <p:cNvSpPr txBox="1"/>
          <p:nvPr>
            <p:ph idx="12" type="sldNum"/>
          </p:nvPr>
        </p:nvSpPr>
        <p:spPr>
          <a:xfrm>
            <a:off x="6553200" y="4767262"/>
            <a:ext cx="2133599" cy="2739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2" marL="9144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3" marL="13716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4" marL="18288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5" marL="22860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6" marL="27432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7" marL="32004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8" marL="36576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and Content 2">
    <p:spTree>
      <p:nvGrpSpPr>
        <p:cNvPr id="232" name="Shape 232"/>
        <p:cNvGrpSpPr/>
        <p:nvPr/>
      </p:nvGrpSpPr>
      <p:grpSpPr>
        <a:xfrm>
          <a:off x="0" y="0"/>
          <a:ext cx="0" cy="0"/>
          <a:chOff x="0" y="0"/>
          <a:chExt cx="0" cy="0"/>
        </a:xfrm>
      </p:grpSpPr>
      <p:sp>
        <p:nvSpPr>
          <p:cNvPr id="233" name="Shape 233"/>
          <p:cNvSpPr/>
          <p:nvPr/>
        </p:nvSpPr>
        <p:spPr>
          <a:xfrm>
            <a:off x="251519" y="123479"/>
            <a:ext cx="8658900" cy="4680599"/>
          </a:xfrm>
          <a:prstGeom prst="roundRect">
            <a:avLst>
              <a:gd fmla="val 2078" name="adj"/>
            </a:avLst>
          </a:prstGeom>
          <a:solidFill>
            <a:schemeClr val="lt1">
              <a:alpha val="75686"/>
            </a:schemeClr>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sp>
        <p:nvSpPr>
          <p:cNvPr id="234" name="Shape 234"/>
          <p:cNvSpPr txBox="1"/>
          <p:nvPr>
            <p:ph type="title"/>
          </p:nvPr>
        </p:nvSpPr>
        <p:spPr>
          <a:xfrm>
            <a:off x="395537" y="150781"/>
            <a:ext cx="6919800" cy="530699"/>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35" name="Shape 235"/>
          <p:cNvSpPr txBox="1"/>
          <p:nvPr>
            <p:ph idx="1" type="body"/>
          </p:nvPr>
        </p:nvSpPr>
        <p:spPr>
          <a:xfrm>
            <a:off x="405258" y="987574"/>
            <a:ext cx="8343300" cy="3672299"/>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236" name="Shape 236"/>
          <p:cNvSpPr txBox="1"/>
          <p:nvPr>
            <p:ph idx="11" type="ftr"/>
          </p:nvPr>
        </p:nvSpPr>
        <p:spPr>
          <a:xfrm>
            <a:off x="3131840" y="4789885"/>
            <a:ext cx="2897099" cy="353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11850" lvl="1" marL="45635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11000" lvl="2" marL="9127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10152" lvl="3" marL="1369053"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9306" lvl="4" marL="182540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8456" lvl="5" marL="228175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7608" lvl="6" marL="2738108"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6760" lvl="7" marL="319446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5908" lvl="8" marL="3650809"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237" name="Shape 237"/>
          <p:cNvSpPr/>
          <p:nvPr/>
        </p:nvSpPr>
        <p:spPr>
          <a:xfrm>
            <a:off x="0" y="4840003"/>
            <a:ext cx="9144000" cy="323700"/>
          </a:xfrm>
          <a:prstGeom prst="rect">
            <a:avLst/>
          </a:prstGeom>
          <a:solidFill>
            <a:srgbClr val="000000">
              <a:alpha val="30588"/>
            </a:srgbClr>
          </a:solidFill>
          <a:ln>
            <a:noFill/>
          </a:ln>
        </p:spPr>
        <p:txBody>
          <a:bodyPr anchorCtr="0" anchor="ctr" bIns="45700" lIns="91400" rIns="91400"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FFFFFF"/>
              </a:solidFill>
              <a:latin typeface="Calibri"/>
              <a:ea typeface="Calibri"/>
              <a:cs typeface="Calibri"/>
              <a:sym typeface="Calibri"/>
            </a:endParaRPr>
          </a:p>
        </p:txBody>
      </p:sp>
      <p:sp>
        <p:nvSpPr>
          <p:cNvPr id="238" name="Shape 238"/>
          <p:cNvSpPr/>
          <p:nvPr/>
        </p:nvSpPr>
        <p:spPr>
          <a:xfrm>
            <a:off x="7884367" y="4891587"/>
            <a:ext cx="1152128" cy="254563"/>
          </a:xfrm>
          <a:prstGeom prst="rect">
            <a:avLst/>
          </a:prstGeom>
          <a:noFill/>
          <a:ln>
            <a:noFill/>
          </a:ln>
        </p:spPr>
        <p:txBody>
          <a:bodyPr anchorCtr="0" anchor="ctr" bIns="91425" lIns="91425" rIns="91425" tIns="91425">
            <a:noAutofit/>
          </a:bodyPr>
          <a:lstStyle/>
          <a:p>
            <a:pPr lvl="0">
              <a:spcBef>
                <a:spcPts val="0"/>
              </a:spcBef>
              <a:buNone/>
            </a:pPr>
            <a:r>
              <a:t/>
            </a:r>
            <a:endParaRPr/>
          </a:p>
        </p:txBody>
      </p:sp>
      <p:grpSp>
        <p:nvGrpSpPr>
          <p:cNvPr id="239" name="Shape 239"/>
          <p:cNvGrpSpPr/>
          <p:nvPr/>
        </p:nvGrpSpPr>
        <p:grpSpPr>
          <a:xfrm>
            <a:off x="7541996" y="267493"/>
            <a:ext cx="1512300" cy="801776"/>
            <a:chOff x="7541996" y="267492"/>
            <a:chExt cx="1512300" cy="801776"/>
          </a:xfrm>
        </p:grpSpPr>
        <p:grpSp>
          <p:nvGrpSpPr>
            <p:cNvPr id="240" name="Shape 240"/>
            <p:cNvGrpSpPr/>
            <p:nvPr/>
          </p:nvGrpSpPr>
          <p:grpSpPr>
            <a:xfrm>
              <a:off x="7541996" y="277179"/>
              <a:ext cx="1512300" cy="792089"/>
              <a:chOff x="7596202" y="267492"/>
              <a:chExt cx="1512300" cy="792089"/>
            </a:xfrm>
          </p:grpSpPr>
          <p:sp>
            <p:nvSpPr>
              <p:cNvPr id="241" name="Shape 241"/>
              <p:cNvSpPr/>
              <p:nvPr/>
            </p:nvSpPr>
            <p:spPr>
              <a:xfrm flipH="1" rot="10800000">
                <a:off x="8964735" y="703482"/>
                <a:ext cx="143699" cy="356099"/>
              </a:xfrm>
              <a:prstGeom prst="rtTriangle">
                <a:avLst/>
              </a:prstGeom>
              <a:solidFill>
                <a:srgbClr val="93B3D7"/>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sp>
            <p:nvSpPr>
              <p:cNvPr id="242" name="Shape 242"/>
              <p:cNvSpPr/>
              <p:nvPr/>
            </p:nvSpPr>
            <p:spPr>
              <a:xfrm flipH="1">
                <a:off x="7596202" y="267492"/>
                <a:ext cx="1512300" cy="436200"/>
              </a:xfrm>
              <a:prstGeom prst="snip1Rect">
                <a:avLst>
                  <a:gd fmla="val 16667" name="adj"/>
                </a:avLst>
              </a:prstGeom>
              <a:solidFill>
                <a:srgbClr val="F2F2F2"/>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grpSp>
        <p:sp>
          <p:nvSpPr>
            <p:cNvPr id="243" name="Shape 243"/>
            <p:cNvSpPr/>
            <p:nvPr/>
          </p:nvSpPr>
          <p:spPr>
            <a:xfrm>
              <a:off x="7616407" y="267492"/>
              <a:ext cx="1172481" cy="402338"/>
            </a:xfrm>
            <a:prstGeom prst="rect">
              <a:avLst/>
            </a:prstGeom>
            <a:noFill/>
            <a:ln>
              <a:noFill/>
            </a:ln>
          </p:spPr>
          <p:txBody>
            <a:bodyPr anchorCtr="0" anchor="ctr" bIns="91425" lIns="91425" rIns="91425" tIns="91425">
              <a:noAutofit/>
            </a:bodyPr>
            <a:lstStyle/>
            <a:p>
              <a:pPr lvl="0">
                <a:spcBef>
                  <a:spcPts val="0"/>
                </a:spcBef>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_ONLY">
    <p:spTree>
      <p:nvGrpSpPr>
        <p:cNvPr id="22" name="Shape 22"/>
        <p:cNvGrpSpPr/>
        <p:nvPr/>
      </p:nvGrpSpPr>
      <p:grpSpPr>
        <a:xfrm>
          <a:off x="0" y="0"/>
          <a:ext cx="0" cy="0"/>
          <a:chOff x="0" y="0"/>
          <a:chExt cx="0" cy="0"/>
        </a:xfrm>
      </p:grpSpPr>
      <p:sp>
        <p:nvSpPr>
          <p:cNvPr id="23" name="Shape 23"/>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OBJECT">
    <p:spTree>
      <p:nvGrpSpPr>
        <p:cNvPr id="247" name="Shape 247"/>
        <p:cNvGrpSpPr/>
        <p:nvPr/>
      </p:nvGrpSpPr>
      <p:grpSpPr>
        <a:xfrm>
          <a:off x="0" y="0"/>
          <a:ext cx="0" cy="0"/>
          <a:chOff x="0" y="0"/>
          <a:chExt cx="0" cy="0"/>
        </a:xfrm>
      </p:grpSpPr>
      <p:sp>
        <p:nvSpPr>
          <p:cNvPr id="248" name="Shape 248"/>
          <p:cNvSpPr txBox="1"/>
          <p:nvPr>
            <p:ph type="title"/>
          </p:nvPr>
        </p:nvSpPr>
        <p:spPr>
          <a:xfrm>
            <a:off x="457200" y="69850"/>
            <a:ext cx="8229600" cy="1130400"/>
          </a:xfrm>
          <a:prstGeom prst="rect">
            <a:avLst/>
          </a:prstGeom>
          <a:noFill/>
          <a:ln>
            <a:noFill/>
          </a:ln>
        </p:spPr>
        <p:txBody>
          <a:bodyPr anchorCtr="0" anchor="ctr" bIns="91425" lIns="91425" rIns="91425" tIns="91425"/>
          <a:lstStyle>
            <a:lvl1pPr indent="227013" lvl="0" marL="39687" marR="0" rtl="0" algn="ctr">
              <a:lnSpc>
                <a:spcPct val="100000"/>
              </a:lnSpc>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1pPr>
            <a:lvl2pPr indent="227013" lvl="1" marL="39687" marR="0" rtl="0" algn="ctr">
              <a:lnSpc>
                <a:spcPct val="100000"/>
              </a:lnSpc>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2pPr>
            <a:lvl3pPr indent="227013" lvl="2"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3pPr>
            <a:lvl4pPr indent="227013" lvl="3"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4pPr>
            <a:lvl5pPr indent="227013" lvl="4"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5pPr>
            <a:lvl6pPr indent="227012" lvl="5" marL="4968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6pPr>
            <a:lvl7pPr indent="227012" lvl="6" marL="9540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7pPr>
            <a:lvl8pPr indent="227012" lvl="7" marL="14112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8pPr>
            <a:lvl9pPr indent="227013" lvl="8" marL="1868486"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9pPr>
          </a:lstStyle>
          <a:p/>
        </p:txBody>
      </p:sp>
      <p:sp>
        <p:nvSpPr>
          <p:cNvPr id="249" name="Shape 249"/>
          <p:cNvSpPr txBox="1"/>
          <p:nvPr>
            <p:ph idx="1" type="body"/>
          </p:nvPr>
        </p:nvSpPr>
        <p:spPr>
          <a:xfrm>
            <a:off x="457200" y="1200150"/>
            <a:ext cx="8229600" cy="3943499"/>
          </a:xfrm>
          <a:prstGeom prst="rect">
            <a:avLst/>
          </a:prstGeom>
          <a:noFill/>
          <a:ln>
            <a:noFill/>
          </a:ln>
        </p:spPr>
        <p:txBody>
          <a:bodyPr anchorCtr="0" anchor="t" bIns="91425" lIns="91425" rIns="91425" tIns="91425"/>
          <a:lstStyle>
            <a:lvl1pPr indent="87313" lvl="0" marL="382587" marR="0" rtl="0" algn="l">
              <a:lnSpc>
                <a:spcPct val="100000"/>
              </a:lnSpc>
              <a:spcBef>
                <a:spcPts val="800"/>
              </a:spcBef>
              <a:spcAft>
                <a:spcPts val="0"/>
              </a:spcAft>
              <a:buClr>
                <a:srgbClr val="000000"/>
              </a:buClr>
              <a:buSzPct val="100000"/>
              <a:buFont typeface="Arial"/>
              <a:buChar char="●"/>
              <a:defRPr b="0" i="0" sz="3200" u="none" cap="none" strike="noStrike">
                <a:solidFill>
                  <a:schemeClr val="dk1"/>
                </a:solidFill>
                <a:latin typeface="Arial"/>
                <a:ea typeface="Arial"/>
                <a:cs typeface="Arial"/>
                <a:sym typeface="Arial"/>
              </a:defRPr>
            </a:lvl1pPr>
            <a:lvl2pPr indent="93662" lvl="1" marL="731837" marR="0" rtl="0" algn="l">
              <a:lnSpc>
                <a:spcPct val="100000"/>
              </a:lnSpc>
              <a:spcBef>
                <a:spcPts val="700"/>
              </a:spcBef>
              <a:spcAft>
                <a:spcPts val="0"/>
              </a:spcAft>
              <a:buClr>
                <a:srgbClr val="000000"/>
              </a:buClr>
              <a:buSzPct val="100000"/>
              <a:buFont typeface="Arial"/>
              <a:buChar char="●"/>
              <a:defRPr b="0" i="0" sz="2800" u="none" cap="none" strike="noStrike">
                <a:solidFill>
                  <a:schemeClr val="dk1"/>
                </a:solidFill>
                <a:latin typeface="Arial"/>
                <a:ea typeface="Arial"/>
                <a:cs typeface="Arial"/>
                <a:sym typeface="Arial"/>
              </a:defRPr>
            </a:lvl2pPr>
            <a:lvl3pPr indent="100012" lvl="2" marL="1131887" marR="0" rtl="0" algn="l">
              <a:lnSpc>
                <a:spcPct val="100000"/>
              </a:lnSpc>
              <a:spcBef>
                <a:spcPts val="600"/>
              </a:spcBef>
              <a:spcAft>
                <a:spcPts val="0"/>
              </a:spcAft>
              <a:buClr>
                <a:srgbClr val="000000"/>
              </a:buClr>
              <a:buSzPct val="100000"/>
              <a:buFont typeface="Arial"/>
              <a:buChar char="●"/>
              <a:defRPr b="0" i="0" sz="2400" u="none" cap="none" strike="noStrike">
                <a:solidFill>
                  <a:schemeClr val="dk1"/>
                </a:solidFill>
                <a:latin typeface="Arial"/>
                <a:ea typeface="Arial"/>
                <a:cs typeface="Arial"/>
                <a:sym typeface="Arial"/>
              </a:defRPr>
            </a:lvl3pPr>
            <a:lvl4pPr indent="49212" lvl="3" marL="15890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4pPr>
            <a:lvl5pPr indent="49213" lvl="4" marL="2046286"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5pPr>
            <a:lvl6pPr indent="49213" lvl="5" marL="25034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6pPr>
            <a:lvl7pPr indent="49213" lvl="6" marL="29606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7pPr>
            <a:lvl8pPr indent="49212" lvl="7" marL="34178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8pPr>
            <a:lvl9pPr indent="49212" lvl="8" marL="38750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9pPr>
          </a:lstStyle>
          <a:p/>
        </p:txBody>
      </p:sp>
      <p:sp>
        <p:nvSpPr>
          <p:cNvPr id="250" name="Shape 250"/>
          <p:cNvSpPr txBox="1"/>
          <p:nvPr>
            <p:ph idx="12" type="sldNum"/>
          </p:nvPr>
        </p:nvSpPr>
        <p:spPr>
          <a:xfrm>
            <a:off x="7466013" y="4757737"/>
            <a:ext cx="306299" cy="2922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898989"/>
              </a:buClr>
              <a:buFont typeface="Arial"/>
              <a:buNone/>
            </a:pPr>
            <a:r>
              <a:t/>
            </a:r>
            <a:endParaRPr b="0" i="0" sz="1200" u="none" cap="none" strike="noStrike">
              <a:solidFill>
                <a:srgbClr val="898989"/>
              </a:solidFill>
              <a:latin typeface="Arial"/>
              <a:ea typeface="Arial"/>
              <a:cs typeface="Arial"/>
              <a:sym typeface="Arial"/>
            </a:endParaRPr>
          </a:p>
          <a:p>
            <a:pPr indent="0" lvl="1" marL="4572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2" marL="9144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3" marL="13716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4" marL="18288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5" marL="22860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6" marL="27432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7" marL="32004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8" marL="36576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251" name="Shape 251"/>
        <p:cNvGrpSpPr/>
        <p:nvPr/>
      </p:nvGrpSpPr>
      <p:grpSpPr>
        <a:xfrm>
          <a:off x="0" y="0"/>
          <a:ext cx="0" cy="0"/>
          <a:chOff x="0" y="0"/>
          <a:chExt cx="0" cy="0"/>
        </a:xfrm>
      </p:grpSpPr>
      <p:sp>
        <p:nvSpPr>
          <p:cNvPr id="252" name="Shape 252"/>
          <p:cNvSpPr txBox="1"/>
          <p:nvPr>
            <p:ph type="ctrTitle"/>
          </p:nvPr>
        </p:nvSpPr>
        <p:spPr>
          <a:xfrm>
            <a:off x="685800" y="2111123"/>
            <a:ext cx="7772400" cy="1546498"/>
          </a:xfrm>
          <a:prstGeom prst="rect">
            <a:avLst/>
          </a:prstGeom>
          <a:noFill/>
          <a:ln>
            <a:noFill/>
          </a:ln>
        </p:spPr>
        <p:txBody>
          <a:bodyPr anchorCtr="0" anchor="b" bIns="91425" lIns="91425" rIns="91425" tIns="91425"/>
          <a:lstStyle>
            <a:lvl1pPr indent="304800" lvl="0" marL="0" marR="0" rtl="0" algn="ctr">
              <a:lnSpc>
                <a:spcPct val="100000"/>
              </a:lnSpc>
              <a:spcBef>
                <a:spcPts val="0"/>
              </a:spcBef>
              <a:spcAft>
                <a:spcPts val="0"/>
              </a:spcAft>
              <a:buClr>
                <a:schemeClr val="dk1"/>
              </a:buClr>
              <a:buFont typeface="Arial"/>
              <a:buNone/>
              <a:defRPr b="1" i="0" sz="4800" u="none" cap="none" strike="noStrike">
                <a:solidFill>
                  <a:schemeClr val="dk1"/>
                </a:solidFill>
                <a:latin typeface="Arial"/>
                <a:ea typeface="Arial"/>
                <a:cs typeface="Arial"/>
                <a:sym typeface="Arial"/>
              </a:defRPr>
            </a:lvl1pPr>
            <a:lvl2pPr indent="304800" lvl="1" marL="0" marR="0" rtl="0" algn="ctr">
              <a:lnSpc>
                <a:spcPct val="100000"/>
              </a:lnSpc>
              <a:spcBef>
                <a:spcPts val="0"/>
              </a:spcBef>
              <a:spcAft>
                <a:spcPts val="0"/>
              </a:spcAft>
              <a:buClr>
                <a:schemeClr val="dk1"/>
              </a:buClr>
              <a:buFont typeface="Arial"/>
              <a:buNone/>
              <a:defRPr b="1" i="0" sz="4800" u="none" cap="none" strike="noStrike">
                <a:solidFill>
                  <a:schemeClr val="dk1"/>
                </a:solidFill>
                <a:latin typeface="Arial"/>
                <a:ea typeface="Arial"/>
                <a:cs typeface="Arial"/>
                <a:sym typeface="Arial"/>
              </a:defRPr>
            </a:lvl2pPr>
            <a:lvl3pPr indent="304800" lvl="2"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3pPr>
            <a:lvl4pPr indent="304800" lvl="3"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4pPr>
            <a:lvl5pPr indent="304800" lvl="4"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5pPr>
            <a:lvl6pPr indent="304800" lvl="5"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6pPr>
            <a:lvl7pPr indent="304800" lvl="6"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7pPr>
            <a:lvl8pPr indent="304800" lvl="7"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8pPr>
            <a:lvl9pPr indent="304800" lvl="8"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9pPr>
          </a:lstStyle>
          <a:p/>
        </p:txBody>
      </p:sp>
      <p:sp>
        <p:nvSpPr>
          <p:cNvPr id="253" name="Shape 253"/>
          <p:cNvSpPr txBox="1"/>
          <p:nvPr>
            <p:ph idx="1" type="subTitle"/>
          </p:nvPr>
        </p:nvSpPr>
        <p:spPr>
          <a:xfrm>
            <a:off x="685800" y="3786737"/>
            <a:ext cx="7772400" cy="1046400"/>
          </a:xfrm>
          <a:prstGeom prst="rect">
            <a:avLst/>
          </a:prstGeom>
          <a:noFill/>
          <a:ln>
            <a:noFill/>
          </a:ln>
        </p:spPr>
        <p:txBody>
          <a:bodyPr anchorCtr="0" anchor="t" bIns="91425" lIns="91425" rIns="91425" tIns="91425"/>
          <a:lstStyle>
            <a:lvl1pPr indent="190500" lvl="0"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1pPr>
            <a:lvl2pPr indent="190500" lvl="1"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2pPr>
            <a:lvl3pPr indent="190500" lvl="2"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3pPr>
            <a:lvl4pPr indent="190500" lvl="3"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4pPr>
            <a:lvl5pPr indent="190500" lvl="4"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5pPr>
            <a:lvl6pPr indent="190500" lvl="5"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6pPr>
            <a:lvl7pPr indent="190500" lvl="6"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7pPr>
            <a:lvl8pPr indent="190500" lvl="7"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8pPr>
            <a:lvl9pPr indent="190500" lvl="8"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54" name="Shape 254"/>
        <p:cNvGrpSpPr/>
        <p:nvPr/>
      </p:nvGrpSpPr>
      <p:grpSpPr>
        <a:xfrm>
          <a:off x="0" y="0"/>
          <a:ext cx="0" cy="0"/>
          <a:chOff x="0" y="0"/>
          <a:chExt cx="0" cy="0"/>
        </a:xfrm>
      </p:grpSpPr>
      <p:sp>
        <p:nvSpPr>
          <p:cNvPr id="255" name="Shape 255"/>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56" name="Shape 256"/>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333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11430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57" name="Shape 257"/>
        <p:cNvGrpSpPr/>
        <p:nvPr/>
      </p:nvGrpSpPr>
      <p:grpSpPr>
        <a:xfrm>
          <a:off x="0" y="0"/>
          <a:ext cx="0" cy="0"/>
          <a:chOff x="0" y="0"/>
          <a:chExt cx="0" cy="0"/>
        </a:xfrm>
      </p:grpSpPr>
      <p:sp>
        <p:nvSpPr>
          <p:cNvPr id="258" name="Shape 258"/>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59" name="Shape 259"/>
          <p:cNvSpPr txBox="1"/>
          <p:nvPr>
            <p:ph idx="1" type="body"/>
          </p:nvPr>
        </p:nvSpPr>
        <p:spPr>
          <a:xfrm>
            <a:off x="457200" y="1600200"/>
            <a:ext cx="3994500" cy="4967700"/>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260" name="Shape 260"/>
          <p:cNvSpPr txBox="1"/>
          <p:nvPr>
            <p:ph idx="2" type="body"/>
          </p:nvPr>
        </p:nvSpPr>
        <p:spPr>
          <a:xfrm>
            <a:off x="4692273" y="1600200"/>
            <a:ext cx="3994499" cy="4967700"/>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61" name="Shape 261"/>
        <p:cNvGrpSpPr/>
        <p:nvPr/>
      </p:nvGrpSpPr>
      <p:grpSpPr>
        <a:xfrm>
          <a:off x="0" y="0"/>
          <a:ext cx="0" cy="0"/>
          <a:chOff x="0" y="0"/>
          <a:chExt cx="0" cy="0"/>
        </a:xfrm>
      </p:grpSpPr>
      <p:sp>
        <p:nvSpPr>
          <p:cNvPr id="262" name="Shape 262"/>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263" name="Shape 263"/>
        <p:cNvGrpSpPr/>
        <p:nvPr/>
      </p:nvGrpSpPr>
      <p:grpSpPr>
        <a:xfrm>
          <a:off x="0" y="0"/>
          <a:ext cx="0" cy="0"/>
          <a:chOff x="0" y="0"/>
          <a:chExt cx="0" cy="0"/>
        </a:xfrm>
      </p:grpSpPr>
      <p:sp>
        <p:nvSpPr>
          <p:cNvPr id="264" name="Shape 264"/>
          <p:cNvSpPr txBox="1"/>
          <p:nvPr>
            <p:ph idx="1" type="body"/>
          </p:nvPr>
        </p:nvSpPr>
        <p:spPr>
          <a:xfrm>
            <a:off x="457200" y="5875078"/>
            <a:ext cx="8229600" cy="692700"/>
          </a:xfrm>
          <a:prstGeom prst="rect">
            <a:avLst/>
          </a:prstGeom>
          <a:noFill/>
          <a:ln>
            <a:noFill/>
          </a:ln>
        </p:spPr>
        <p:txBody>
          <a:bodyPr anchorCtr="0" anchor="t" bIns="91425" lIns="91425" rIns="91425" tIns="91425"/>
          <a:lstStyle>
            <a:lvl1pPr indent="-57150" lvl="0"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1pPr>
            <a:lvl2pPr indent="-57150" lvl="1"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2pPr>
            <a:lvl3pPr indent="-57150" lvl="2"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3pPr>
            <a:lvl4pPr indent="-57150" lvl="3"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57150" lvl="4"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57150" lvl="5"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57150" lvl="6"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57150" lvl="7"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57150" lvl="8"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65" name="Shape 265"/>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Title Only">
    <p:spTree>
      <p:nvGrpSpPr>
        <p:cNvPr id="266" name="Shape 266"/>
        <p:cNvGrpSpPr/>
        <p:nvPr/>
      </p:nvGrpSpPr>
      <p:grpSpPr>
        <a:xfrm>
          <a:off x="0" y="0"/>
          <a:ext cx="0" cy="0"/>
          <a:chOff x="0" y="0"/>
          <a:chExt cx="0" cy="0"/>
        </a:xfrm>
      </p:grpSpPr>
      <p:sp>
        <p:nvSpPr>
          <p:cNvPr id="267" name="Shape 267"/>
          <p:cNvSpPr txBox="1"/>
          <p:nvPr>
            <p:ph type="title"/>
          </p:nvPr>
        </p:nvSpPr>
        <p:spPr>
          <a:xfrm>
            <a:off x="1145745" y="10916"/>
            <a:ext cx="7998300" cy="631800"/>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68" name="Shape 268"/>
          <p:cNvSpPr txBox="1"/>
          <p:nvPr>
            <p:ph idx="10" type="dt"/>
          </p:nvPr>
        </p:nvSpPr>
        <p:spPr>
          <a:xfrm>
            <a:off x="457200" y="4767262"/>
            <a:ext cx="2133599" cy="2739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2743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3200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3657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269" name="Shape 269"/>
          <p:cNvSpPr txBox="1"/>
          <p:nvPr>
            <p:ph idx="11" type="ftr"/>
          </p:nvPr>
        </p:nvSpPr>
        <p:spPr>
          <a:xfrm>
            <a:off x="3124200" y="4767262"/>
            <a:ext cx="2895600" cy="2739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2743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3200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3657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270" name="Shape 270"/>
          <p:cNvSpPr txBox="1"/>
          <p:nvPr>
            <p:ph idx="12" type="sldNum"/>
          </p:nvPr>
        </p:nvSpPr>
        <p:spPr>
          <a:xfrm>
            <a:off x="6553200" y="4767262"/>
            <a:ext cx="2133599" cy="2739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2" marL="9144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3" marL="13716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4" marL="18288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5" marL="22860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6" marL="27432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7" marL="32004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8" marL="365760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p:spTree>
      <p:nvGrpSpPr>
        <p:cNvPr id="271" name="Shape 271"/>
        <p:cNvGrpSpPr/>
        <p:nvPr/>
      </p:nvGrpSpPr>
      <p:grpSpPr>
        <a:xfrm>
          <a:off x="0" y="0"/>
          <a:ext cx="0" cy="0"/>
          <a:chOff x="0" y="0"/>
          <a:chExt cx="0" cy="0"/>
        </a:xfrm>
      </p:grpSpPr>
      <p:sp>
        <p:nvSpPr>
          <p:cNvPr id="272" name="Shape 272"/>
          <p:cNvSpPr/>
          <p:nvPr/>
        </p:nvSpPr>
        <p:spPr>
          <a:xfrm>
            <a:off x="7722875" y="0"/>
            <a:ext cx="1131108" cy="718018"/>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273" name="Shape 273"/>
          <p:cNvSpPr txBox="1"/>
          <p:nvPr>
            <p:ph type="title"/>
          </p:nvPr>
        </p:nvSpPr>
        <p:spPr>
          <a:xfrm>
            <a:off x="456689" y="205968"/>
            <a:ext cx="8230499" cy="857099"/>
          </a:xfrm>
          <a:prstGeom prst="rect">
            <a:avLst/>
          </a:prstGeom>
          <a:noFill/>
          <a:ln>
            <a:noFill/>
          </a:ln>
        </p:spPr>
        <p:txBody>
          <a:bodyPr anchorCtr="0" anchor="ctr" bIns="91425" lIns="91425" rIns="91425" tIns="91425"/>
          <a:lstStyle>
            <a:lvl1pPr indent="228600" lvl="0" marL="0" marR="0" rtl="0" algn="ctr">
              <a:lnSpc>
                <a:spcPct val="100000"/>
              </a:lnSpc>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1pPr>
            <a:lvl2pPr indent="228600" lvl="1" marL="0" marR="0" rtl="0" algn="ctr">
              <a:lnSpc>
                <a:spcPct val="100000"/>
              </a:lnSpc>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2pPr>
            <a:lvl3pPr indent="228600" lvl="2"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3pPr>
            <a:lvl4pPr indent="228600" lvl="3"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4pPr>
            <a:lvl5pPr indent="228600" lvl="4" marL="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5pPr>
            <a:lvl6pPr indent="228600" lvl="5" marL="3937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6pPr>
            <a:lvl7pPr indent="228600" lvl="6" marL="7874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7pPr>
            <a:lvl8pPr indent="228600" lvl="7" marL="11684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8pPr>
            <a:lvl9pPr indent="228600" lvl="8" marL="1562100" marR="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9pPr>
          </a:lstStyle>
          <a:p/>
        </p:txBody>
      </p:sp>
      <p:sp>
        <p:nvSpPr>
          <p:cNvPr id="274" name="Shape 274"/>
          <p:cNvSpPr txBox="1"/>
          <p:nvPr>
            <p:ph idx="10" type="dt"/>
          </p:nvPr>
        </p:nvSpPr>
        <p:spPr>
          <a:xfrm>
            <a:off x="456689" y="4767230"/>
            <a:ext cx="2134499" cy="2739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100" u="none" cap="none" strike="noStrike">
                <a:solidFill>
                  <a:srgbClr val="888888"/>
                </a:solidFill>
                <a:latin typeface="Calibri"/>
                <a:ea typeface="Calibri"/>
                <a:cs typeface="Calibri"/>
                <a:sym typeface="Calibri"/>
              </a:defRPr>
            </a:lvl1pPr>
            <a:lvl2pPr indent="-12700" lvl="1" marL="4191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2pPr>
            <a:lvl3pPr indent="-12700" lvl="2" marL="8382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3pPr>
            <a:lvl4pPr indent="0" lvl="3" marL="12446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4pPr>
            <a:lvl5pPr indent="0" lvl="4" marL="16637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5pPr>
            <a:lvl6pPr indent="-12700" lvl="5" marL="20828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6pPr>
            <a:lvl7pPr indent="-12700" lvl="6" marL="25019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7pPr>
            <a:lvl8pPr indent="0" lvl="7" marL="29083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8pPr>
            <a:lvl9pPr indent="-12700" lvl="8" marL="33274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9pPr>
          </a:lstStyle>
          <a:p/>
        </p:txBody>
      </p:sp>
      <p:sp>
        <p:nvSpPr>
          <p:cNvPr id="275" name="Shape 275"/>
          <p:cNvSpPr txBox="1"/>
          <p:nvPr>
            <p:ph idx="11" type="ftr"/>
          </p:nvPr>
        </p:nvSpPr>
        <p:spPr>
          <a:xfrm>
            <a:off x="3123875" y="4767230"/>
            <a:ext cx="2896199" cy="2739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100" u="none" cap="none" strike="noStrike">
                <a:solidFill>
                  <a:srgbClr val="888888"/>
                </a:solidFill>
                <a:latin typeface="Calibri"/>
                <a:ea typeface="Calibri"/>
                <a:cs typeface="Calibri"/>
                <a:sym typeface="Calibri"/>
              </a:defRPr>
            </a:lvl1pPr>
            <a:lvl2pPr indent="-12700" lvl="1" marL="4191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2pPr>
            <a:lvl3pPr indent="-12700" lvl="2" marL="8382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3pPr>
            <a:lvl4pPr indent="0" lvl="3" marL="12446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4pPr>
            <a:lvl5pPr indent="0" lvl="4" marL="16637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5pPr>
            <a:lvl6pPr indent="-12700" lvl="5" marL="20828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6pPr>
            <a:lvl7pPr indent="-12700" lvl="6" marL="25019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7pPr>
            <a:lvl8pPr indent="0" lvl="7" marL="29083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8pPr>
            <a:lvl9pPr indent="-12700" lvl="8" marL="3327400" marR="0" rtl="0" algn="l">
              <a:lnSpc>
                <a:spcPct val="100000"/>
              </a:lnSpc>
              <a:spcBef>
                <a:spcPts val="0"/>
              </a:spcBef>
              <a:spcAft>
                <a:spcPts val="0"/>
              </a:spcAft>
              <a:buClr>
                <a:schemeClr val="dk1"/>
              </a:buClr>
              <a:buFont typeface="Calibri"/>
              <a:buNone/>
              <a:defRPr b="0" i="0" sz="1600" u="none" cap="none" strike="noStrike">
                <a:solidFill>
                  <a:schemeClr val="dk1"/>
                </a:solidFill>
                <a:latin typeface="Calibri"/>
                <a:ea typeface="Calibri"/>
                <a:cs typeface="Calibri"/>
                <a:sym typeface="Calibri"/>
              </a:defRPr>
            </a:lvl9pPr>
          </a:lstStyle>
          <a:p/>
        </p:txBody>
      </p:sp>
      <p:sp>
        <p:nvSpPr>
          <p:cNvPr id="276" name="Shape 276"/>
          <p:cNvSpPr txBox="1"/>
          <p:nvPr>
            <p:ph idx="12" type="sldNum"/>
          </p:nvPr>
        </p:nvSpPr>
        <p:spPr>
          <a:xfrm>
            <a:off x="6552698" y="4767230"/>
            <a:ext cx="2134499" cy="273900"/>
          </a:xfrm>
          <a:prstGeom prst="rect">
            <a:avLst/>
          </a:prstGeom>
          <a:noFill/>
          <a:ln>
            <a:noFill/>
          </a:ln>
        </p:spPr>
        <p:txBody>
          <a:bodyPr anchorCtr="0" anchor="ctr" bIns="78100" lIns="78100" rIns="78100" tIns="78100">
            <a:noAutofit/>
          </a:bodyPr>
          <a:lstStyle/>
          <a:p>
            <a:pPr indent="0" lvl="0" marL="0" marR="0" rtl="0" algn="r">
              <a:lnSpc>
                <a:spcPct val="100000"/>
              </a:lnSpc>
              <a:spcBef>
                <a:spcPts val="0"/>
              </a:spcBef>
              <a:spcAft>
                <a:spcPts val="0"/>
              </a:spcAft>
              <a:buClr>
                <a:srgbClr val="888888"/>
              </a:buClr>
              <a:buFont typeface="Calibri"/>
              <a:buNone/>
            </a:pPr>
            <a:r>
              <a:t/>
            </a:r>
            <a:endParaRPr b="0" i="0" sz="1100" u="none" cap="none" strike="noStrike">
              <a:solidFill>
                <a:srgbClr val="888888"/>
              </a:solidFill>
              <a:latin typeface="Calibri"/>
              <a:ea typeface="Calibri"/>
              <a:cs typeface="Calibri"/>
              <a:sym typeface="Calibri"/>
            </a:endParaRPr>
          </a:p>
          <a:p>
            <a:pPr indent="-12700" lvl="1" marL="4191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2" marL="8382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3" marL="12446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4" marL="16637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5" marL="20828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6" marL="25019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0" lvl="7" marL="29083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a:p>
            <a:pPr indent="-12700" lvl="8" marL="3327400" marR="0" rtl="0" algn="l">
              <a:lnSpc>
                <a:spcPct val="100000"/>
              </a:lnSpc>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and Content">
    <p:spTree>
      <p:nvGrpSpPr>
        <p:cNvPr id="277" name="Shape 277"/>
        <p:cNvGrpSpPr/>
        <p:nvPr/>
      </p:nvGrpSpPr>
      <p:grpSpPr>
        <a:xfrm>
          <a:off x="0" y="0"/>
          <a:ext cx="0" cy="0"/>
          <a:chOff x="0" y="0"/>
          <a:chExt cx="0" cy="0"/>
        </a:xfrm>
      </p:grpSpPr>
      <p:sp>
        <p:nvSpPr>
          <p:cNvPr id="278" name="Shape 278"/>
          <p:cNvSpPr/>
          <p:nvPr/>
        </p:nvSpPr>
        <p:spPr>
          <a:xfrm>
            <a:off x="251519" y="123479"/>
            <a:ext cx="8658900" cy="4680599"/>
          </a:xfrm>
          <a:prstGeom prst="roundRect">
            <a:avLst>
              <a:gd fmla="val 2078" name="adj"/>
            </a:avLst>
          </a:prstGeom>
          <a:solidFill>
            <a:schemeClr val="lt1">
              <a:alpha val="75686"/>
            </a:schemeClr>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sp>
        <p:nvSpPr>
          <p:cNvPr id="279" name="Shape 279"/>
          <p:cNvSpPr txBox="1"/>
          <p:nvPr>
            <p:ph type="title"/>
          </p:nvPr>
        </p:nvSpPr>
        <p:spPr>
          <a:xfrm>
            <a:off x="395537" y="150781"/>
            <a:ext cx="6919800" cy="530699"/>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80" name="Shape 280"/>
          <p:cNvSpPr txBox="1"/>
          <p:nvPr>
            <p:ph idx="1" type="body"/>
          </p:nvPr>
        </p:nvSpPr>
        <p:spPr>
          <a:xfrm>
            <a:off x="405258" y="987574"/>
            <a:ext cx="8343300" cy="3672299"/>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281" name="Shape 281"/>
          <p:cNvSpPr txBox="1"/>
          <p:nvPr>
            <p:ph idx="11" type="ftr"/>
          </p:nvPr>
        </p:nvSpPr>
        <p:spPr>
          <a:xfrm>
            <a:off x="3131840" y="4789885"/>
            <a:ext cx="2897099" cy="353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11850" lvl="1" marL="45635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11000" lvl="2" marL="9127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10152" lvl="3" marL="1369053"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9306" lvl="4" marL="182540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8456" lvl="5" marL="228175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7608" lvl="6" marL="2738108"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6760" lvl="7" marL="319446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5908" lvl="8" marL="3650809"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282" name="Shape 282"/>
          <p:cNvSpPr/>
          <p:nvPr/>
        </p:nvSpPr>
        <p:spPr>
          <a:xfrm>
            <a:off x="0" y="4840003"/>
            <a:ext cx="9144000" cy="323700"/>
          </a:xfrm>
          <a:prstGeom prst="rect">
            <a:avLst/>
          </a:prstGeom>
          <a:solidFill>
            <a:srgbClr val="000000">
              <a:alpha val="30588"/>
            </a:srgbClr>
          </a:solidFill>
          <a:ln>
            <a:noFill/>
          </a:ln>
        </p:spPr>
        <p:txBody>
          <a:bodyPr anchorCtr="0" anchor="ctr" bIns="45700" lIns="91400" rIns="91400"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FFFFFF"/>
              </a:solidFill>
              <a:latin typeface="Calibri"/>
              <a:ea typeface="Calibri"/>
              <a:cs typeface="Calibri"/>
              <a:sym typeface="Calibri"/>
            </a:endParaRPr>
          </a:p>
        </p:txBody>
      </p:sp>
      <p:sp>
        <p:nvSpPr>
          <p:cNvPr id="283" name="Shape 283"/>
          <p:cNvSpPr/>
          <p:nvPr/>
        </p:nvSpPr>
        <p:spPr>
          <a:xfrm>
            <a:off x="7884367" y="4891587"/>
            <a:ext cx="1152128" cy="254563"/>
          </a:xfrm>
          <a:prstGeom prst="rect">
            <a:avLst/>
          </a:prstGeom>
          <a:noFill/>
          <a:ln>
            <a:noFill/>
          </a:ln>
        </p:spPr>
        <p:txBody>
          <a:bodyPr anchorCtr="0" anchor="ctr" bIns="91425" lIns="91425" rIns="91425" tIns="91425">
            <a:noAutofit/>
          </a:bodyPr>
          <a:lstStyle/>
          <a:p>
            <a:pPr lvl="0">
              <a:spcBef>
                <a:spcPts val="0"/>
              </a:spcBef>
              <a:buNone/>
            </a:pPr>
            <a:r>
              <a:t/>
            </a:r>
            <a:endParaRPr/>
          </a:p>
        </p:txBody>
      </p:sp>
      <p:grpSp>
        <p:nvGrpSpPr>
          <p:cNvPr id="284" name="Shape 284"/>
          <p:cNvGrpSpPr/>
          <p:nvPr/>
        </p:nvGrpSpPr>
        <p:grpSpPr>
          <a:xfrm>
            <a:off x="7541996" y="267493"/>
            <a:ext cx="1512300" cy="801776"/>
            <a:chOff x="7541996" y="267492"/>
            <a:chExt cx="1512300" cy="801776"/>
          </a:xfrm>
        </p:grpSpPr>
        <p:grpSp>
          <p:nvGrpSpPr>
            <p:cNvPr id="285" name="Shape 285"/>
            <p:cNvGrpSpPr/>
            <p:nvPr/>
          </p:nvGrpSpPr>
          <p:grpSpPr>
            <a:xfrm>
              <a:off x="7541996" y="277179"/>
              <a:ext cx="1512300" cy="792089"/>
              <a:chOff x="7596202" y="267492"/>
              <a:chExt cx="1512300" cy="792089"/>
            </a:xfrm>
          </p:grpSpPr>
          <p:sp>
            <p:nvSpPr>
              <p:cNvPr id="286" name="Shape 286"/>
              <p:cNvSpPr/>
              <p:nvPr/>
            </p:nvSpPr>
            <p:spPr>
              <a:xfrm flipH="1" rot="10800000">
                <a:off x="8964735" y="703482"/>
                <a:ext cx="143699" cy="356099"/>
              </a:xfrm>
              <a:prstGeom prst="rtTriangle">
                <a:avLst/>
              </a:prstGeom>
              <a:solidFill>
                <a:srgbClr val="93B3D7"/>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sp>
            <p:nvSpPr>
              <p:cNvPr id="287" name="Shape 287"/>
              <p:cNvSpPr/>
              <p:nvPr/>
            </p:nvSpPr>
            <p:spPr>
              <a:xfrm flipH="1">
                <a:off x="7596202" y="267492"/>
                <a:ext cx="1512300" cy="436200"/>
              </a:xfrm>
              <a:prstGeom prst="snip1Rect">
                <a:avLst>
                  <a:gd fmla="val 16667" name="adj"/>
                </a:avLst>
              </a:prstGeom>
              <a:solidFill>
                <a:srgbClr val="F2F2F2"/>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grpSp>
        <p:sp>
          <p:nvSpPr>
            <p:cNvPr id="288" name="Shape 288"/>
            <p:cNvSpPr/>
            <p:nvPr/>
          </p:nvSpPr>
          <p:spPr>
            <a:xfrm>
              <a:off x="7616407" y="267492"/>
              <a:ext cx="1172481" cy="402338"/>
            </a:xfrm>
            <a:prstGeom prst="rect">
              <a:avLst/>
            </a:prstGeom>
            <a:noFill/>
            <a:ln>
              <a:noFill/>
            </a:ln>
          </p:spPr>
          <p:txBody>
            <a:bodyPr anchorCtr="0" anchor="ctr" bIns="91425" lIns="91425" rIns="91425" tIns="91425">
              <a:noAutofit/>
            </a:bodyPr>
            <a:lstStyle/>
            <a:p>
              <a:pPr lvl="0">
                <a:spcBef>
                  <a:spcPts val="0"/>
                </a:spcBef>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_ONLY">
    <p:spTree>
      <p:nvGrpSpPr>
        <p:cNvPr id="24" name="Shape 24"/>
        <p:cNvGrpSpPr/>
        <p:nvPr/>
      </p:nvGrpSpPr>
      <p:grpSpPr>
        <a:xfrm>
          <a:off x="0" y="0"/>
          <a:ext cx="0" cy="0"/>
          <a:chOff x="0" y="0"/>
          <a:chExt cx="0" cy="0"/>
        </a:xfrm>
      </p:grpSpPr>
      <p:sp>
        <p:nvSpPr>
          <p:cNvPr id="25" name="Shape 25"/>
          <p:cNvSpPr txBox="1"/>
          <p:nvPr>
            <p:ph idx="1" type="body"/>
          </p:nvPr>
        </p:nvSpPr>
        <p:spPr>
          <a:xfrm>
            <a:off x="457200" y="5875078"/>
            <a:ext cx="8229600" cy="692700"/>
          </a:xfrm>
          <a:prstGeom prst="rect">
            <a:avLst/>
          </a:prstGeom>
          <a:noFill/>
          <a:ln>
            <a:noFill/>
          </a:ln>
        </p:spPr>
        <p:txBody>
          <a:bodyPr anchorCtr="0" anchor="t" bIns="91425" lIns="91425" rIns="91425" tIns="91425"/>
          <a:lstStyle>
            <a:lvl1pPr indent="6350" lvl="0"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1pPr>
            <a:lvl2pPr indent="57150" lvl="1"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2pPr>
            <a:lvl3pPr indent="57150" lvl="2"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3pPr>
            <a:lvl4pPr indent="6350" lvl="3"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57150" lvl="4"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57150" lvl="5"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6350" lvl="6" marL="285750" marR="0" rtl="0" algn="ctr">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57150" lvl="7" marL="285750" marR="0" rtl="0" algn="ctr">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57150" lvl="8" marL="285750" marR="0" rtl="0" algn="ctr">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AndObj">
  <p:cSld name="Title, Text, and Content">
    <p:spTree>
      <p:nvGrpSpPr>
        <p:cNvPr id="289" name="Shape 289"/>
        <p:cNvGrpSpPr/>
        <p:nvPr/>
      </p:nvGrpSpPr>
      <p:grpSpPr>
        <a:xfrm>
          <a:off x="0" y="0"/>
          <a:ext cx="0" cy="0"/>
          <a:chOff x="0" y="0"/>
          <a:chExt cx="0" cy="0"/>
        </a:xfrm>
      </p:grpSpPr>
      <p:sp>
        <p:nvSpPr>
          <p:cNvPr id="290" name="Shape 290"/>
          <p:cNvSpPr txBox="1"/>
          <p:nvPr>
            <p:ph type="title"/>
          </p:nvPr>
        </p:nvSpPr>
        <p:spPr>
          <a:xfrm>
            <a:off x="1150937" y="160733"/>
            <a:ext cx="7793100" cy="1096500"/>
          </a:xfrm>
          <a:prstGeom prst="rect">
            <a:avLst/>
          </a:prstGeom>
          <a:noFill/>
          <a:ln>
            <a:noFill/>
          </a:ln>
        </p:spPr>
        <p:txBody>
          <a:bodyPr anchorCtr="0" anchor="ctr" bIns="91425" lIns="91425" rIns="91425" tIns="91425"/>
          <a:lstStyle>
            <a:lvl1pPr indent="228600" lvl="0" marL="0" marR="0" rtl="0" algn="ctr">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ctr">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5pPr>
            <a:lvl6pPr indent="228600" lvl="5" marL="4572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6pPr>
            <a:lvl7pPr indent="228600" lvl="6" marL="9144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7pPr>
            <a:lvl8pPr indent="228600" lvl="7" marL="13716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8pPr>
            <a:lvl9pPr indent="228600" lvl="8" marL="1828800" marR="0" rtl="0" algn="ctr">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91" name="Shape 291"/>
          <p:cNvSpPr txBox="1"/>
          <p:nvPr>
            <p:ph idx="1" type="body"/>
          </p:nvPr>
        </p:nvSpPr>
        <p:spPr>
          <a:xfrm>
            <a:off x="1182687" y="1513283"/>
            <a:ext cx="3809999" cy="3086099"/>
          </a:xfrm>
          <a:prstGeom prst="rect">
            <a:avLst/>
          </a:prstGeom>
          <a:noFill/>
          <a:ln>
            <a:noFill/>
          </a:ln>
        </p:spPr>
        <p:txBody>
          <a:bodyPr anchorCtr="0" anchor="t" bIns="91425" lIns="91425" rIns="91425" tIns="91425"/>
          <a:lstStyle>
            <a:lvl1pPr indent="52388" lvl="0" marL="341312" marR="0" rtl="0" algn="l">
              <a:lnSpc>
                <a:spcPct val="100000"/>
              </a:lnSpc>
              <a:spcBef>
                <a:spcPts val="640"/>
              </a:spcBef>
              <a:spcAft>
                <a:spcPts val="0"/>
              </a:spcAft>
              <a:buClr>
                <a:schemeClr val="dk1"/>
              </a:buClr>
              <a:buSzPct val="100000"/>
              <a:buFont typeface="Calibri"/>
              <a:buChar char="•"/>
              <a:defRPr b="0" i="0" sz="3000" u="none" cap="none" strike="noStrike">
                <a:solidFill>
                  <a:schemeClr val="dk1"/>
                </a:solidFill>
                <a:latin typeface="Arial"/>
                <a:ea typeface="Arial"/>
                <a:cs typeface="Arial"/>
                <a:sym typeface="Arial"/>
              </a:defRPr>
            </a:lvl1pPr>
            <a:lvl2pPr indent="46037" lvl="1" marL="741362" marR="0" rtl="0" algn="l">
              <a:lnSpc>
                <a:spcPct val="100000"/>
              </a:lnSpc>
              <a:spcBef>
                <a:spcPts val="56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2pPr>
            <a:lvl3pPr indent="66675" lvl="2" marL="1139825" marR="0" rtl="0" algn="l">
              <a:lnSpc>
                <a:spcPct val="100000"/>
              </a:lnSpc>
              <a:spcBef>
                <a:spcPts val="48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3pPr>
            <a:lvl4pPr indent="3175" lvl="3" marL="1597025"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4pPr>
            <a:lvl5pPr indent="4763" lvl="4" marL="205263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5pPr>
            <a:lvl6pPr indent="4023" lvl="5" marL="251057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6pPr>
            <a:lvl7pPr indent="4759" lvl="6" marL="2967041"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7pPr>
            <a:lvl8pPr indent="5491" lvl="7" marL="342350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8pPr>
            <a:lvl9pPr indent="6222" lvl="8" marL="387997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9pPr>
          </a:lstStyle>
          <a:p/>
        </p:txBody>
      </p:sp>
      <p:sp>
        <p:nvSpPr>
          <p:cNvPr id="292" name="Shape 292"/>
          <p:cNvSpPr txBox="1"/>
          <p:nvPr>
            <p:ph idx="2" type="body"/>
          </p:nvPr>
        </p:nvSpPr>
        <p:spPr>
          <a:xfrm>
            <a:off x="5145087" y="1513283"/>
            <a:ext cx="3809999" cy="3086099"/>
          </a:xfrm>
          <a:prstGeom prst="rect">
            <a:avLst/>
          </a:prstGeom>
          <a:noFill/>
          <a:ln>
            <a:noFill/>
          </a:ln>
        </p:spPr>
        <p:txBody>
          <a:bodyPr anchorCtr="0" anchor="t" bIns="91425" lIns="91425" rIns="91425" tIns="91425"/>
          <a:lstStyle>
            <a:lvl1pPr indent="52388" lvl="0" marL="341312" marR="0" rtl="0" algn="l">
              <a:lnSpc>
                <a:spcPct val="100000"/>
              </a:lnSpc>
              <a:spcBef>
                <a:spcPts val="640"/>
              </a:spcBef>
              <a:spcAft>
                <a:spcPts val="0"/>
              </a:spcAft>
              <a:buClr>
                <a:schemeClr val="dk1"/>
              </a:buClr>
              <a:buSzPct val="100000"/>
              <a:buFont typeface="Calibri"/>
              <a:buChar char="•"/>
              <a:defRPr b="0" i="0" sz="3000" u="none" cap="none" strike="noStrike">
                <a:solidFill>
                  <a:schemeClr val="dk1"/>
                </a:solidFill>
                <a:latin typeface="Arial"/>
                <a:ea typeface="Arial"/>
                <a:cs typeface="Arial"/>
                <a:sym typeface="Arial"/>
              </a:defRPr>
            </a:lvl1pPr>
            <a:lvl2pPr indent="46037" lvl="1" marL="741362" marR="0" rtl="0" algn="l">
              <a:lnSpc>
                <a:spcPct val="100000"/>
              </a:lnSpc>
              <a:spcBef>
                <a:spcPts val="56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2pPr>
            <a:lvl3pPr indent="66675" lvl="2" marL="1139825" marR="0" rtl="0" algn="l">
              <a:lnSpc>
                <a:spcPct val="100000"/>
              </a:lnSpc>
              <a:spcBef>
                <a:spcPts val="480"/>
              </a:spcBef>
              <a:spcAft>
                <a:spcPts val="0"/>
              </a:spcAft>
              <a:buClr>
                <a:schemeClr val="dk1"/>
              </a:buClr>
              <a:buSzPct val="100000"/>
              <a:buFont typeface="Calibri"/>
              <a:buChar char="•"/>
              <a:defRPr b="0" i="0" sz="2400" u="none" cap="none" strike="noStrike">
                <a:solidFill>
                  <a:schemeClr val="dk1"/>
                </a:solidFill>
                <a:latin typeface="Arial"/>
                <a:ea typeface="Arial"/>
                <a:cs typeface="Arial"/>
                <a:sym typeface="Arial"/>
              </a:defRPr>
            </a:lvl3pPr>
            <a:lvl4pPr indent="3175" lvl="3" marL="1597025"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4pPr>
            <a:lvl5pPr indent="4763" lvl="4" marL="205263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5pPr>
            <a:lvl6pPr indent="4023" lvl="5" marL="2510576"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6pPr>
            <a:lvl7pPr indent="4759" lvl="6" marL="2967041"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7pPr>
            <a:lvl8pPr indent="5491" lvl="7" marL="342350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8pPr>
            <a:lvl9pPr indent="6222" lvl="8" marL="3879978" marR="0" rtl="0" algn="l">
              <a:lnSpc>
                <a:spcPct val="100000"/>
              </a:lnSpc>
              <a:spcBef>
                <a:spcPts val="400"/>
              </a:spcBef>
              <a:spcAft>
                <a:spcPts val="0"/>
              </a:spcAft>
              <a:buClr>
                <a:schemeClr val="dk1"/>
              </a:buClr>
              <a:buSzPct val="100000"/>
              <a:buFont typeface="Calibri"/>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and Content 1">
    <p:spTree>
      <p:nvGrpSpPr>
        <p:cNvPr id="293" name="Shape 293"/>
        <p:cNvGrpSpPr/>
        <p:nvPr/>
      </p:nvGrpSpPr>
      <p:grpSpPr>
        <a:xfrm>
          <a:off x="0" y="0"/>
          <a:ext cx="0" cy="0"/>
          <a:chOff x="0" y="0"/>
          <a:chExt cx="0" cy="0"/>
        </a:xfrm>
      </p:grpSpPr>
      <p:sp>
        <p:nvSpPr>
          <p:cNvPr id="294" name="Shape 294"/>
          <p:cNvSpPr/>
          <p:nvPr/>
        </p:nvSpPr>
        <p:spPr>
          <a:xfrm>
            <a:off x="251519" y="123479"/>
            <a:ext cx="8658900" cy="4680599"/>
          </a:xfrm>
          <a:prstGeom prst="roundRect">
            <a:avLst>
              <a:gd fmla="val 2078" name="adj"/>
            </a:avLst>
          </a:prstGeom>
          <a:solidFill>
            <a:schemeClr val="lt1">
              <a:alpha val="75686"/>
            </a:schemeClr>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sp>
        <p:nvSpPr>
          <p:cNvPr id="295" name="Shape 295"/>
          <p:cNvSpPr txBox="1"/>
          <p:nvPr>
            <p:ph type="title"/>
          </p:nvPr>
        </p:nvSpPr>
        <p:spPr>
          <a:xfrm>
            <a:off x="395537" y="150781"/>
            <a:ext cx="6919800" cy="530699"/>
          </a:xfrm>
          <a:prstGeom prst="rect">
            <a:avLst/>
          </a:prstGeom>
          <a:noFill/>
          <a:ln>
            <a:noFill/>
          </a:ln>
        </p:spPr>
        <p:txBody>
          <a:bodyPr anchorCtr="0" anchor="t"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96" name="Shape 296"/>
          <p:cNvSpPr txBox="1"/>
          <p:nvPr>
            <p:ph idx="1" type="body"/>
          </p:nvPr>
        </p:nvSpPr>
        <p:spPr>
          <a:xfrm>
            <a:off x="405258" y="987574"/>
            <a:ext cx="8343300" cy="3672299"/>
          </a:xfrm>
          <a:prstGeom prst="rect">
            <a:avLst/>
          </a:prstGeom>
          <a:noFill/>
          <a:ln>
            <a:noFill/>
          </a:ln>
        </p:spPr>
        <p:txBody>
          <a:bodyPr anchorCtr="0" anchor="t" bIns="91425" lIns="91425" rIns="91425" tIns="91425"/>
          <a:lstStyle>
            <a:lvl1pPr indent="38100" lvl="0" marL="342900" marR="0" rtl="0" algn="l">
              <a:lnSpc>
                <a:spcPct val="100000"/>
              </a:lnSpc>
              <a:spcBef>
                <a:spcPts val="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
        <p:nvSpPr>
          <p:cNvPr id="297" name="Shape 297"/>
          <p:cNvSpPr txBox="1"/>
          <p:nvPr>
            <p:ph idx="11" type="ftr"/>
          </p:nvPr>
        </p:nvSpPr>
        <p:spPr>
          <a:xfrm>
            <a:off x="3131840" y="4789885"/>
            <a:ext cx="2897099" cy="353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11850" lvl="1" marL="45635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11000" lvl="2" marL="9127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10152" lvl="3" marL="1369053"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9306" lvl="4" marL="182540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8456" lvl="5" marL="2281756"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7608" lvl="6" marL="2738108"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6760" lvl="7" marL="319446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5908" lvl="8" marL="3650809"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298" name="Shape 298"/>
          <p:cNvSpPr/>
          <p:nvPr/>
        </p:nvSpPr>
        <p:spPr>
          <a:xfrm>
            <a:off x="0" y="4840003"/>
            <a:ext cx="9144000" cy="323700"/>
          </a:xfrm>
          <a:prstGeom prst="rect">
            <a:avLst/>
          </a:prstGeom>
          <a:solidFill>
            <a:srgbClr val="000000">
              <a:alpha val="30588"/>
            </a:srgbClr>
          </a:solidFill>
          <a:ln>
            <a:noFill/>
          </a:ln>
        </p:spPr>
        <p:txBody>
          <a:bodyPr anchorCtr="0" anchor="ctr" bIns="45700" lIns="91400" rIns="91400"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FFFFFF"/>
              </a:solidFill>
              <a:latin typeface="Calibri"/>
              <a:ea typeface="Calibri"/>
              <a:cs typeface="Calibri"/>
              <a:sym typeface="Calibri"/>
            </a:endParaRPr>
          </a:p>
        </p:txBody>
      </p:sp>
      <p:sp>
        <p:nvSpPr>
          <p:cNvPr id="299" name="Shape 299"/>
          <p:cNvSpPr/>
          <p:nvPr/>
        </p:nvSpPr>
        <p:spPr>
          <a:xfrm>
            <a:off x="7884367" y="4891587"/>
            <a:ext cx="1152128" cy="254563"/>
          </a:xfrm>
          <a:prstGeom prst="rect">
            <a:avLst/>
          </a:prstGeom>
          <a:noFill/>
          <a:ln>
            <a:noFill/>
          </a:ln>
        </p:spPr>
        <p:txBody>
          <a:bodyPr anchorCtr="0" anchor="ctr" bIns="91425" lIns="91425" rIns="91425" tIns="91425">
            <a:noAutofit/>
          </a:bodyPr>
          <a:lstStyle/>
          <a:p>
            <a:pPr lvl="0">
              <a:spcBef>
                <a:spcPts val="0"/>
              </a:spcBef>
              <a:buNone/>
            </a:pPr>
            <a:r>
              <a:t/>
            </a:r>
            <a:endParaRPr/>
          </a:p>
        </p:txBody>
      </p:sp>
      <p:grpSp>
        <p:nvGrpSpPr>
          <p:cNvPr id="300" name="Shape 300"/>
          <p:cNvGrpSpPr/>
          <p:nvPr/>
        </p:nvGrpSpPr>
        <p:grpSpPr>
          <a:xfrm>
            <a:off x="7541996" y="267493"/>
            <a:ext cx="1512300" cy="801776"/>
            <a:chOff x="7541996" y="267492"/>
            <a:chExt cx="1512300" cy="801776"/>
          </a:xfrm>
        </p:grpSpPr>
        <p:grpSp>
          <p:nvGrpSpPr>
            <p:cNvPr id="301" name="Shape 301"/>
            <p:cNvGrpSpPr/>
            <p:nvPr/>
          </p:nvGrpSpPr>
          <p:grpSpPr>
            <a:xfrm>
              <a:off x="7541996" y="277179"/>
              <a:ext cx="1512300" cy="792089"/>
              <a:chOff x="7596202" y="267492"/>
              <a:chExt cx="1512300" cy="792089"/>
            </a:xfrm>
          </p:grpSpPr>
          <p:sp>
            <p:nvSpPr>
              <p:cNvPr id="302" name="Shape 302"/>
              <p:cNvSpPr/>
              <p:nvPr/>
            </p:nvSpPr>
            <p:spPr>
              <a:xfrm flipH="1" rot="10800000">
                <a:off x="8964735" y="703482"/>
                <a:ext cx="143699" cy="356099"/>
              </a:xfrm>
              <a:prstGeom prst="rtTriangle">
                <a:avLst/>
              </a:prstGeom>
              <a:solidFill>
                <a:srgbClr val="93B3D7"/>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sp>
            <p:nvSpPr>
              <p:cNvPr id="303" name="Shape 303"/>
              <p:cNvSpPr/>
              <p:nvPr/>
            </p:nvSpPr>
            <p:spPr>
              <a:xfrm flipH="1">
                <a:off x="7596202" y="267492"/>
                <a:ext cx="1512300" cy="436200"/>
              </a:xfrm>
              <a:prstGeom prst="snip1Rect">
                <a:avLst>
                  <a:gd fmla="val 16667" name="adj"/>
                </a:avLst>
              </a:prstGeom>
              <a:solidFill>
                <a:srgbClr val="F2F2F2"/>
              </a:solidFill>
              <a:ln>
                <a:noFill/>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8CB3E3"/>
                  </a:solidFill>
                  <a:latin typeface="Arial"/>
                  <a:ea typeface="Arial"/>
                  <a:cs typeface="Arial"/>
                  <a:sym typeface="Arial"/>
                </a:endParaRPr>
              </a:p>
            </p:txBody>
          </p:sp>
        </p:grpSp>
        <p:sp>
          <p:nvSpPr>
            <p:cNvPr id="304" name="Shape 304"/>
            <p:cNvSpPr/>
            <p:nvPr/>
          </p:nvSpPr>
          <p:spPr>
            <a:xfrm>
              <a:off x="7616407" y="267492"/>
              <a:ext cx="1172481" cy="402338"/>
            </a:xfrm>
            <a:prstGeom prst="rect">
              <a:avLst/>
            </a:prstGeom>
            <a:noFill/>
            <a:ln>
              <a:noFill/>
            </a:ln>
          </p:spPr>
          <p:txBody>
            <a:bodyPr anchorCtr="0" anchor="ctr" bIns="91425" lIns="91425" rIns="91425" tIns="91425">
              <a:noAutofit/>
            </a:bodyPr>
            <a:lstStyle/>
            <a:p>
              <a:pPr lvl="0">
                <a:spcBef>
                  <a:spcPts val="0"/>
                </a:spcBef>
                <a:buNone/>
              </a:pPr>
              <a:r>
                <a:t/>
              </a:r>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309" name="Shape 309"/>
        <p:cNvGrpSpPr/>
        <p:nvPr/>
      </p:nvGrpSpPr>
      <p:grpSpPr>
        <a:xfrm>
          <a:off x="0" y="0"/>
          <a:ext cx="0" cy="0"/>
          <a:chOff x="0" y="0"/>
          <a:chExt cx="0" cy="0"/>
        </a:xfrm>
      </p:grpSpPr>
      <p:sp>
        <p:nvSpPr>
          <p:cNvPr id="310" name="Shape 310"/>
          <p:cNvSpPr txBox="1"/>
          <p:nvPr>
            <p:ph type="ctrTitle"/>
          </p:nvPr>
        </p:nvSpPr>
        <p:spPr>
          <a:xfrm>
            <a:off x="311708" y="744575"/>
            <a:ext cx="8520600" cy="2052600"/>
          </a:xfrm>
          <a:prstGeom prst="rect">
            <a:avLst/>
          </a:prstGeom>
        </p:spPr>
        <p:txBody>
          <a:bodyPr anchorCtr="0" anchor="b" bIns="91425" lIns="91425" rIns="91425" tIns="91425"/>
          <a:lstStyle>
            <a:lvl1pPr lvl="0" rtl="0" algn="ctr">
              <a:spcBef>
                <a:spcPts val="0"/>
              </a:spcBef>
              <a:buSzPct val="100000"/>
              <a:defRPr sz="5200"/>
            </a:lvl1pPr>
            <a:lvl2pPr lvl="1" rtl="0" algn="ctr">
              <a:spcBef>
                <a:spcPts val="0"/>
              </a:spcBef>
              <a:buSzPct val="100000"/>
              <a:defRPr sz="5200"/>
            </a:lvl2pPr>
            <a:lvl3pPr lvl="2" rtl="0" algn="ctr">
              <a:spcBef>
                <a:spcPts val="0"/>
              </a:spcBef>
              <a:buSzPct val="100000"/>
              <a:defRPr sz="5200"/>
            </a:lvl3pPr>
            <a:lvl4pPr lvl="3" rtl="0" algn="ctr">
              <a:spcBef>
                <a:spcPts val="0"/>
              </a:spcBef>
              <a:buSzPct val="100000"/>
              <a:defRPr sz="5200"/>
            </a:lvl4pPr>
            <a:lvl5pPr lvl="4" rtl="0" algn="ctr">
              <a:spcBef>
                <a:spcPts val="0"/>
              </a:spcBef>
              <a:buSzPct val="100000"/>
              <a:defRPr sz="5200"/>
            </a:lvl5pPr>
            <a:lvl6pPr lvl="5" rtl="0" algn="ctr">
              <a:spcBef>
                <a:spcPts val="0"/>
              </a:spcBef>
              <a:buSzPct val="100000"/>
              <a:defRPr sz="5200"/>
            </a:lvl6pPr>
            <a:lvl7pPr lvl="6" rtl="0" algn="ctr">
              <a:spcBef>
                <a:spcPts val="0"/>
              </a:spcBef>
              <a:buSzPct val="100000"/>
              <a:defRPr sz="5200"/>
            </a:lvl7pPr>
            <a:lvl8pPr lvl="7" rtl="0" algn="ctr">
              <a:spcBef>
                <a:spcPts val="0"/>
              </a:spcBef>
              <a:buSzPct val="100000"/>
              <a:defRPr sz="5200"/>
            </a:lvl8pPr>
            <a:lvl9pPr lvl="8" rtl="0" algn="ctr">
              <a:spcBef>
                <a:spcPts val="0"/>
              </a:spcBef>
              <a:buSzPct val="100000"/>
              <a:defRPr sz="5200"/>
            </a:lvl9pPr>
          </a:lstStyle>
          <a:p/>
        </p:txBody>
      </p:sp>
      <p:sp>
        <p:nvSpPr>
          <p:cNvPr id="311" name="Shape 311"/>
          <p:cNvSpPr txBox="1"/>
          <p:nvPr>
            <p:ph idx="1" type="subTitle"/>
          </p:nvPr>
        </p:nvSpPr>
        <p:spPr>
          <a:xfrm>
            <a:off x="311700" y="2834125"/>
            <a:ext cx="8520600" cy="792600"/>
          </a:xfrm>
          <a:prstGeom prst="rect">
            <a:avLst/>
          </a:prstGeom>
        </p:spPr>
        <p:txBody>
          <a:bodyPr anchorCtr="0" anchor="t" bIns="91425" lIns="91425" rIns="91425" tIns="91425"/>
          <a:lstStyle>
            <a:lvl1pPr lvl="0" rtl="0" algn="ctr">
              <a:lnSpc>
                <a:spcPct val="100000"/>
              </a:lnSpc>
              <a:spcBef>
                <a:spcPts val="0"/>
              </a:spcBef>
              <a:spcAft>
                <a:spcPts val="0"/>
              </a:spcAft>
              <a:buSzPct val="100000"/>
              <a:buNone/>
              <a:defRPr sz="2800"/>
            </a:lvl1pPr>
            <a:lvl2pPr lvl="1" rtl="0" algn="ctr">
              <a:lnSpc>
                <a:spcPct val="100000"/>
              </a:lnSpc>
              <a:spcBef>
                <a:spcPts val="0"/>
              </a:spcBef>
              <a:spcAft>
                <a:spcPts val="0"/>
              </a:spcAft>
              <a:buSzPct val="100000"/>
              <a:buNone/>
              <a:defRPr sz="2800"/>
            </a:lvl2pPr>
            <a:lvl3pPr lvl="2" rtl="0" algn="ctr">
              <a:lnSpc>
                <a:spcPct val="100000"/>
              </a:lnSpc>
              <a:spcBef>
                <a:spcPts val="0"/>
              </a:spcBef>
              <a:spcAft>
                <a:spcPts val="0"/>
              </a:spcAft>
              <a:buSzPct val="100000"/>
              <a:buNone/>
              <a:defRPr sz="2800"/>
            </a:lvl3pPr>
            <a:lvl4pPr lvl="3" rtl="0" algn="ctr">
              <a:lnSpc>
                <a:spcPct val="100000"/>
              </a:lnSpc>
              <a:spcBef>
                <a:spcPts val="0"/>
              </a:spcBef>
              <a:spcAft>
                <a:spcPts val="0"/>
              </a:spcAft>
              <a:buSzPct val="100000"/>
              <a:buNone/>
              <a:defRPr sz="2800"/>
            </a:lvl4pPr>
            <a:lvl5pPr lvl="4" rtl="0" algn="ctr">
              <a:lnSpc>
                <a:spcPct val="100000"/>
              </a:lnSpc>
              <a:spcBef>
                <a:spcPts val="0"/>
              </a:spcBef>
              <a:spcAft>
                <a:spcPts val="0"/>
              </a:spcAft>
              <a:buSzPct val="100000"/>
              <a:buNone/>
              <a:defRPr sz="2800"/>
            </a:lvl5pPr>
            <a:lvl6pPr lvl="5" rtl="0" algn="ctr">
              <a:lnSpc>
                <a:spcPct val="100000"/>
              </a:lnSpc>
              <a:spcBef>
                <a:spcPts val="0"/>
              </a:spcBef>
              <a:spcAft>
                <a:spcPts val="0"/>
              </a:spcAft>
              <a:buSzPct val="100000"/>
              <a:buNone/>
              <a:defRPr sz="2800"/>
            </a:lvl6pPr>
            <a:lvl7pPr lvl="6" rtl="0" algn="ctr">
              <a:lnSpc>
                <a:spcPct val="100000"/>
              </a:lnSpc>
              <a:spcBef>
                <a:spcPts val="0"/>
              </a:spcBef>
              <a:spcAft>
                <a:spcPts val="0"/>
              </a:spcAft>
              <a:buSzPct val="100000"/>
              <a:buNone/>
              <a:defRPr sz="2800"/>
            </a:lvl7pPr>
            <a:lvl8pPr lvl="7" rtl="0" algn="ctr">
              <a:lnSpc>
                <a:spcPct val="100000"/>
              </a:lnSpc>
              <a:spcBef>
                <a:spcPts val="0"/>
              </a:spcBef>
              <a:spcAft>
                <a:spcPts val="0"/>
              </a:spcAft>
              <a:buSzPct val="100000"/>
              <a:buNone/>
              <a:defRPr sz="2800"/>
            </a:lvl8pPr>
            <a:lvl9pPr lvl="8" rtl="0" algn="ctr">
              <a:lnSpc>
                <a:spcPct val="100000"/>
              </a:lnSpc>
              <a:spcBef>
                <a:spcPts val="0"/>
              </a:spcBef>
              <a:spcAft>
                <a:spcPts val="0"/>
              </a:spcAft>
              <a:buSzPct val="100000"/>
              <a:buNone/>
              <a:defRPr sz="2800"/>
            </a:lvl9pPr>
          </a:lstStyle>
          <a:p/>
        </p:txBody>
      </p:sp>
      <p:sp>
        <p:nvSpPr>
          <p:cNvPr id="312" name="Shape 3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313" name="Shape 313"/>
        <p:cNvGrpSpPr/>
        <p:nvPr/>
      </p:nvGrpSpPr>
      <p:grpSpPr>
        <a:xfrm>
          <a:off x="0" y="0"/>
          <a:ext cx="0" cy="0"/>
          <a:chOff x="0" y="0"/>
          <a:chExt cx="0" cy="0"/>
        </a:xfrm>
      </p:grpSpPr>
      <p:sp>
        <p:nvSpPr>
          <p:cNvPr id="314" name="Shape 314"/>
          <p:cNvSpPr txBox="1"/>
          <p:nvPr>
            <p:ph type="title"/>
          </p:nvPr>
        </p:nvSpPr>
        <p:spPr>
          <a:xfrm>
            <a:off x="311700" y="2150850"/>
            <a:ext cx="8520600" cy="841800"/>
          </a:xfrm>
          <a:prstGeom prst="rect">
            <a:avLst/>
          </a:prstGeom>
        </p:spPr>
        <p:txBody>
          <a:bodyPr anchorCtr="0" anchor="ctr" bIns="91425" lIns="91425" rIns="91425" tIns="91425"/>
          <a:lstStyle>
            <a:lvl1pPr lvl="0" rtl="0" algn="ctr">
              <a:spcBef>
                <a:spcPts val="0"/>
              </a:spcBef>
              <a:buSzPct val="100000"/>
              <a:defRPr sz="3600"/>
            </a:lvl1pPr>
            <a:lvl2pPr lvl="1" rtl="0" algn="ctr">
              <a:spcBef>
                <a:spcPts val="0"/>
              </a:spcBef>
              <a:buSzPct val="100000"/>
              <a:defRPr sz="3600"/>
            </a:lvl2pPr>
            <a:lvl3pPr lvl="2" rtl="0" algn="ctr">
              <a:spcBef>
                <a:spcPts val="0"/>
              </a:spcBef>
              <a:buSzPct val="100000"/>
              <a:defRPr sz="3600"/>
            </a:lvl3pPr>
            <a:lvl4pPr lvl="3" rtl="0" algn="ctr">
              <a:spcBef>
                <a:spcPts val="0"/>
              </a:spcBef>
              <a:buSzPct val="100000"/>
              <a:defRPr sz="3600"/>
            </a:lvl4pPr>
            <a:lvl5pPr lvl="4" rtl="0" algn="ctr">
              <a:spcBef>
                <a:spcPts val="0"/>
              </a:spcBef>
              <a:buSzPct val="100000"/>
              <a:defRPr sz="3600"/>
            </a:lvl5pPr>
            <a:lvl6pPr lvl="5" rtl="0" algn="ctr">
              <a:spcBef>
                <a:spcPts val="0"/>
              </a:spcBef>
              <a:buSzPct val="100000"/>
              <a:defRPr sz="3600"/>
            </a:lvl6pPr>
            <a:lvl7pPr lvl="6" rtl="0" algn="ctr">
              <a:spcBef>
                <a:spcPts val="0"/>
              </a:spcBef>
              <a:buSzPct val="100000"/>
              <a:defRPr sz="3600"/>
            </a:lvl7pPr>
            <a:lvl8pPr lvl="7" rtl="0" algn="ctr">
              <a:spcBef>
                <a:spcPts val="0"/>
              </a:spcBef>
              <a:buSzPct val="100000"/>
              <a:defRPr sz="3600"/>
            </a:lvl8pPr>
            <a:lvl9pPr lvl="8" rtl="0" algn="ctr">
              <a:spcBef>
                <a:spcPts val="0"/>
              </a:spcBef>
              <a:buSzPct val="100000"/>
              <a:defRPr sz="3600"/>
            </a:lvl9pPr>
          </a:lstStyle>
          <a:p/>
        </p:txBody>
      </p:sp>
      <p:sp>
        <p:nvSpPr>
          <p:cNvPr id="315" name="Shape 3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316" name="Shape 316"/>
        <p:cNvGrpSpPr/>
        <p:nvPr/>
      </p:nvGrpSpPr>
      <p:grpSpPr>
        <a:xfrm>
          <a:off x="0" y="0"/>
          <a:ext cx="0" cy="0"/>
          <a:chOff x="0" y="0"/>
          <a:chExt cx="0" cy="0"/>
        </a:xfrm>
      </p:grpSpPr>
      <p:sp>
        <p:nvSpPr>
          <p:cNvPr id="317" name="Shape 317"/>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318" name="Shape 318"/>
          <p:cNvSpPr txBox="1"/>
          <p:nvPr>
            <p:ph idx="1" type="body"/>
          </p:nvPr>
        </p:nvSpPr>
        <p:spPr>
          <a:xfrm>
            <a:off x="311700" y="1152475"/>
            <a:ext cx="8520600" cy="34164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319" name="Shape 3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320" name="Shape 320"/>
        <p:cNvGrpSpPr/>
        <p:nvPr/>
      </p:nvGrpSpPr>
      <p:grpSpPr>
        <a:xfrm>
          <a:off x="0" y="0"/>
          <a:ext cx="0" cy="0"/>
          <a:chOff x="0" y="0"/>
          <a:chExt cx="0" cy="0"/>
        </a:xfrm>
      </p:grpSpPr>
      <p:sp>
        <p:nvSpPr>
          <p:cNvPr id="321" name="Shape 321"/>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322" name="Shape 322"/>
          <p:cNvSpPr txBox="1"/>
          <p:nvPr>
            <p:ph idx="1" type="body"/>
          </p:nvPr>
        </p:nvSpPr>
        <p:spPr>
          <a:xfrm>
            <a:off x="311700" y="1152475"/>
            <a:ext cx="3999900" cy="34164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323" name="Shape 323"/>
          <p:cNvSpPr txBox="1"/>
          <p:nvPr>
            <p:ph idx="2" type="body"/>
          </p:nvPr>
        </p:nvSpPr>
        <p:spPr>
          <a:xfrm>
            <a:off x="4832400" y="1152475"/>
            <a:ext cx="3999900" cy="34164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324" name="Shape 3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25" name="Shape 325"/>
        <p:cNvGrpSpPr/>
        <p:nvPr/>
      </p:nvGrpSpPr>
      <p:grpSpPr>
        <a:xfrm>
          <a:off x="0" y="0"/>
          <a:ext cx="0" cy="0"/>
          <a:chOff x="0" y="0"/>
          <a:chExt cx="0" cy="0"/>
        </a:xfrm>
      </p:grpSpPr>
      <p:sp>
        <p:nvSpPr>
          <p:cNvPr id="326" name="Shape 326"/>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327" name="Shape 3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28" name="Shape 328"/>
        <p:cNvGrpSpPr/>
        <p:nvPr/>
      </p:nvGrpSpPr>
      <p:grpSpPr>
        <a:xfrm>
          <a:off x="0" y="0"/>
          <a:ext cx="0" cy="0"/>
          <a:chOff x="0" y="0"/>
          <a:chExt cx="0" cy="0"/>
        </a:xfrm>
      </p:grpSpPr>
      <p:sp>
        <p:nvSpPr>
          <p:cNvPr id="329" name="Shape 329"/>
          <p:cNvSpPr txBox="1"/>
          <p:nvPr>
            <p:ph type="title"/>
          </p:nvPr>
        </p:nvSpPr>
        <p:spPr>
          <a:xfrm>
            <a:off x="311700" y="555600"/>
            <a:ext cx="2808000" cy="755700"/>
          </a:xfrm>
          <a:prstGeom prst="rect">
            <a:avLst/>
          </a:prstGeom>
        </p:spPr>
        <p:txBody>
          <a:bodyPr anchorCtr="0" anchor="b" bIns="91425" lIns="91425" rIns="91425" tIns="91425"/>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p:txBody>
      </p:sp>
      <p:sp>
        <p:nvSpPr>
          <p:cNvPr id="330" name="Shape 330"/>
          <p:cNvSpPr txBox="1"/>
          <p:nvPr>
            <p:ph idx="1" type="body"/>
          </p:nvPr>
        </p:nvSpPr>
        <p:spPr>
          <a:xfrm>
            <a:off x="311700" y="1389600"/>
            <a:ext cx="2808000" cy="3179400"/>
          </a:xfrm>
          <a:prstGeom prst="rect">
            <a:avLst/>
          </a:prstGeom>
        </p:spPr>
        <p:txBody>
          <a:bodyPr anchorCtr="0" anchor="t" bIns="91425" lIns="91425" rIns="91425" tIns="91425"/>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331" name="Shape 3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32" name="Shape 332"/>
        <p:cNvGrpSpPr/>
        <p:nvPr/>
      </p:nvGrpSpPr>
      <p:grpSpPr>
        <a:xfrm>
          <a:off x="0" y="0"/>
          <a:ext cx="0" cy="0"/>
          <a:chOff x="0" y="0"/>
          <a:chExt cx="0" cy="0"/>
        </a:xfrm>
      </p:grpSpPr>
      <p:sp>
        <p:nvSpPr>
          <p:cNvPr id="333" name="Shape 333"/>
          <p:cNvSpPr txBox="1"/>
          <p:nvPr>
            <p:ph type="title"/>
          </p:nvPr>
        </p:nvSpPr>
        <p:spPr>
          <a:xfrm>
            <a:off x="490250" y="450150"/>
            <a:ext cx="6367800" cy="4090800"/>
          </a:xfrm>
          <a:prstGeom prst="rect">
            <a:avLst/>
          </a:prstGeom>
        </p:spPr>
        <p:txBody>
          <a:bodyPr anchorCtr="0" anchor="ctr" bIns="91425" lIns="91425" rIns="91425" tIns="91425"/>
          <a:lstStyle>
            <a:lvl1pPr lvl="0" rtl="0">
              <a:spcBef>
                <a:spcPts val="0"/>
              </a:spcBef>
              <a:buSzPct val="100000"/>
              <a:defRPr sz="4800"/>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p:txBody>
      </p:sp>
      <p:sp>
        <p:nvSpPr>
          <p:cNvPr id="334" name="Shape 3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35" name="Shape 335"/>
        <p:cNvGrpSpPr/>
        <p:nvPr/>
      </p:nvGrpSpPr>
      <p:grpSpPr>
        <a:xfrm>
          <a:off x="0" y="0"/>
          <a:ext cx="0" cy="0"/>
          <a:chOff x="0" y="0"/>
          <a:chExt cx="0" cy="0"/>
        </a:xfrm>
      </p:grpSpPr>
      <p:sp>
        <p:nvSpPr>
          <p:cNvPr id="336" name="Shape 3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37" name="Shape 337"/>
          <p:cNvSpPr txBox="1"/>
          <p:nvPr>
            <p:ph type="title"/>
          </p:nvPr>
        </p:nvSpPr>
        <p:spPr>
          <a:xfrm>
            <a:off x="265500" y="1233175"/>
            <a:ext cx="4045200" cy="1482300"/>
          </a:xfrm>
          <a:prstGeom prst="rect">
            <a:avLst/>
          </a:prstGeom>
        </p:spPr>
        <p:txBody>
          <a:bodyPr anchorCtr="0" anchor="b" bIns="91425" lIns="91425" rIns="91425" tIns="91425"/>
          <a:lstStyle>
            <a:lvl1pPr lvl="0" rtl="0" algn="ctr">
              <a:spcBef>
                <a:spcPts val="0"/>
              </a:spcBef>
              <a:buSzPct val="100000"/>
              <a:defRPr sz="4200"/>
            </a:lvl1pPr>
            <a:lvl2pPr lvl="1" rtl="0" algn="ctr">
              <a:spcBef>
                <a:spcPts val="0"/>
              </a:spcBef>
              <a:buSzPct val="100000"/>
              <a:defRPr sz="4200"/>
            </a:lvl2pPr>
            <a:lvl3pPr lvl="2" rtl="0" algn="ctr">
              <a:spcBef>
                <a:spcPts val="0"/>
              </a:spcBef>
              <a:buSzPct val="100000"/>
              <a:defRPr sz="4200"/>
            </a:lvl3pPr>
            <a:lvl4pPr lvl="3" rtl="0" algn="ctr">
              <a:spcBef>
                <a:spcPts val="0"/>
              </a:spcBef>
              <a:buSzPct val="100000"/>
              <a:defRPr sz="4200"/>
            </a:lvl4pPr>
            <a:lvl5pPr lvl="4" rtl="0" algn="ctr">
              <a:spcBef>
                <a:spcPts val="0"/>
              </a:spcBef>
              <a:buSzPct val="100000"/>
              <a:defRPr sz="4200"/>
            </a:lvl5pPr>
            <a:lvl6pPr lvl="5" rtl="0" algn="ctr">
              <a:spcBef>
                <a:spcPts val="0"/>
              </a:spcBef>
              <a:buSzPct val="100000"/>
              <a:defRPr sz="4200"/>
            </a:lvl6pPr>
            <a:lvl7pPr lvl="6" rtl="0" algn="ctr">
              <a:spcBef>
                <a:spcPts val="0"/>
              </a:spcBef>
              <a:buSzPct val="100000"/>
              <a:defRPr sz="4200"/>
            </a:lvl7pPr>
            <a:lvl8pPr lvl="7" rtl="0" algn="ctr">
              <a:spcBef>
                <a:spcPts val="0"/>
              </a:spcBef>
              <a:buSzPct val="100000"/>
              <a:defRPr sz="4200"/>
            </a:lvl8pPr>
            <a:lvl9pPr lvl="8" rtl="0" algn="ctr">
              <a:spcBef>
                <a:spcPts val="0"/>
              </a:spcBef>
              <a:buSzPct val="100000"/>
              <a:defRPr sz="4200"/>
            </a:lvl9pPr>
          </a:lstStyle>
          <a:p/>
        </p:txBody>
      </p:sp>
      <p:sp>
        <p:nvSpPr>
          <p:cNvPr id="338" name="Shape 338"/>
          <p:cNvSpPr txBox="1"/>
          <p:nvPr>
            <p:ph idx="1" type="subTitle"/>
          </p:nvPr>
        </p:nvSpPr>
        <p:spPr>
          <a:xfrm>
            <a:off x="265500" y="2803075"/>
            <a:ext cx="4045200" cy="1235100"/>
          </a:xfrm>
          <a:prstGeom prst="rect">
            <a:avLst/>
          </a:prstGeom>
        </p:spPr>
        <p:txBody>
          <a:bodyPr anchorCtr="0" anchor="t" bIns="91425" lIns="91425" rIns="91425" tIns="91425"/>
          <a:lstStyle>
            <a:lvl1pPr lvl="0" rtl="0" algn="ctr">
              <a:lnSpc>
                <a:spcPct val="100000"/>
              </a:lnSpc>
              <a:spcBef>
                <a:spcPts val="0"/>
              </a:spcBef>
              <a:spcAft>
                <a:spcPts val="0"/>
              </a:spcAft>
              <a:buSzPct val="100000"/>
              <a:buNone/>
              <a:defRPr sz="2100"/>
            </a:lvl1pPr>
            <a:lvl2pPr lvl="1" rtl="0" algn="ctr">
              <a:lnSpc>
                <a:spcPct val="100000"/>
              </a:lnSpc>
              <a:spcBef>
                <a:spcPts val="0"/>
              </a:spcBef>
              <a:spcAft>
                <a:spcPts val="0"/>
              </a:spcAft>
              <a:buSzPct val="100000"/>
              <a:buNone/>
              <a:defRPr sz="2100"/>
            </a:lvl2pPr>
            <a:lvl3pPr lvl="2" rtl="0" algn="ctr">
              <a:lnSpc>
                <a:spcPct val="100000"/>
              </a:lnSpc>
              <a:spcBef>
                <a:spcPts val="0"/>
              </a:spcBef>
              <a:spcAft>
                <a:spcPts val="0"/>
              </a:spcAft>
              <a:buSzPct val="100000"/>
              <a:buNone/>
              <a:defRPr sz="2100"/>
            </a:lvl3pPr>
            <a:lvl4pPr lvl="3" rtl="0" algn="ctr">
              <a:lnSpc>
                <a:spcPct val="100000"/>
              </a:lnSpc>
              <a:spcBef>
                <a:spcPts val="0"/>
              </a:spcBef>
              <a:spcAft>
                <a:spcPts val="0"/>
              </a:spcAft>
              <a:buSzPct val="100000"/>
              <a:buNone/>
              <a:defRPr sz="2100"/>
            </a:lvl4pPr>
            <a:lvl5pPr lvl="4" rtl="0" algn="ctr">
              <a:lnSpc>
                <a:spcPct val="100000"/>
              </a:lnSpc>
              <a:spcBef>
                <a:spcPts val="0"/>
              </a:spcBef>
              <a:spcAft>
                <a:spcPts val="0"/>
              </a:spcAft>
              <a:buSzPct val="100000"/>
              <a:buNone/>
              <a:defRPr sz="2100"/>
            </a:lvl5pPr>
            <a:lvl6pPr lvl="5" rtl="0" algn="ctr">
              <a:lnSpc>
                <a:spcPct val="100000"/>
              </a:lnSpc>
              <a:spcBef>
                <a:spcPts val="0"/>
              </a:spcBef>
              <a:spcAft>
                <a:spcPts val="0"/>
              </a:spcAft>
              <a:buSzPct val="100000"/>
              <a:buNone/>
              <a:defRPr sz="2100"/>
            </a:lvl6pPr>
            <a:lvl7pPr lvl="6" rtl="0" algn="ctr">
              <a:lnSpc>
                <a:spcPct val="100000"/>
              </a:lnSpc>
              <a:spcBef>
                <a:spcPts val="0"/>
              </a:spcBef>
              <a:spcAft>
                <a:spcPts val="0"/>
              </a:spcAft>
              <a:buSzPct val="100000"/>
              <a:buNone/>
              <a:defRPr sz="2100"/>
            </a:lvl7pPr>
            <a:lvl8pPr lvl="7" rtl="0" algn="ctr">
              <a:lnSpc>
                <a:spcPct val="100000"/>
              </a:lnSpc>
              <a:spcBef>
                <a:spcPts val="0"/>
              </a:spcBef>
              <a:spcAft>
                <a:spcPts val="0"/>
              </a:spcAft>
              <a:buSzPct val="100000"/>
              <a:buNone/>
              <a:defRPr sz="2100"/>
            </a:lvl8pPr>
            <a:lvl9pPr lvl="8" rtl="0" algn="ctr">
              <a:lnSpc>
                <a:spcPct val="100000"/>
              </a:lnSpc>
              <a:spcBef>
                <a:spcPts val="0"/>
              </a:spcBef>
              <a:spcAft>
                <a:spcPts val="0"/>
              </a:spcAft>
              <a:buSzPct val="100000"/>
              <a:buNone/>
              <a:defRPr sz="2100"/>
            </a:lvl9pPr>
          </a:lstStyle>
          <a:p/>
        </p:txBody>
      </p:sp>
      <p:sp>
        <p:nvSpPr>
          <p:cNvPr id="339" name="Shape 339"/>
          <p:cNvSpPr txBox="1"/>
          <p:nvPr>
            <p:ph idx="2" type="body"/>
          </p:nvPr>
        </p:nvSpPr>
        <p:spPr>
          <a:xfrm>
            <a:off x="4939500" y="724075"/>
            <a:ext cx="3837000" cy="3695100"/>
          </a:xfrm>
          <a:prstGeom prst="rect">
            <a:avLst/>
          </a:prstGeom>
        </p:spPr>
        <p:txBody>
          <a:bodyPr anchorCtr="0" anchor="ctr"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340" name="Shape 3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6" name="Shape 26"/>
        <p:cNvGrpSpPr/>
        <p:nvPr/>
      </p:nvGrpSpPr>
      <p:grpSpPr>
        <a:xfrm>
          <a:off x="0" y="0"/>
          <a:ext cx="0" cy="0"/>
          <a:chOff x="0" y="0"/>
          <a:chExt cx="0" cy="0"/>
        </a:xfrm>
      </p:grpSpPr>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341" name="Shape 341"/>
        <p:cNvGrpSpPr/>
        <p:nvPr/>
      </p:nvGrpSpPr>
      <p:grpSpPr>
        <a:xfrm>
          <a:off x="0" y="0"/>
          <a:ext cx="0" cy="0"/>
          <a:chOff x="0" y="0"/>
          <a:chExt cx="0" cy="0"/>
        </a:xfrm>
      </p:grpSpPr>
      <p:sp>
        <p:nvSpPr>
          <p:cNvPr id="342" name="Shape 342"/>
          <p:cNvSpPr txBox="1"/>
          <p:nvPr>
            <p:ph idx="1" type="body"/>
          </p:nvPr>
        </p:nvSpPr>
        <p:spPr>
          <a:xfrm>
            <a:off x="311700" y="4230575"/>
            <a:ext cx="5998800" cy="605100"/>
          </a:xfrm>
          <a:prstGeom prst="rect">
            <a:avLst/>
          </a:prstGeom>
        </p:spPr>
        <p:txBody>
          <a:bodyPr anchorCtr="0" anchor="ctr" bIns="91425" lIns="91425" rIns="91425" tIns="91425"/>
          <a:lstStyle>
            <a:lvl1pPr lvl="0" rtl="0">
              <a:lnSpc>
                <a:spcPct val="100000"/>
              </a:lnSpc>
              <a:spcBef>
                <a:spcPts val="0"/>
              </a:spcBef>
              <a:spcAft>
                <a:spcPts val="0"/>
              </a:spcAft>
              <a:buNone/>
              <a:defRPr/>
            </a:lvl1pPr>
          </a:lstStyle>
          <a:p/>
        </p:txBody>
      </p:sp>
      <p:sp>
        <p:nvSpPr>
          <p:cNvPr id="343" name="Shape 3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344" name="Shape 344"/>
        <p:cNvGrpSpPr/>
        <p:nvPr/>
      </p:nvGrpSpPr>
      <p:grpSpPr>
        <a:xfrm>
          <a:off x="0" y="0"/>
          <a:ext cx="0" cy="0"/>
          <a:chOff x="0" y="0"/>
          <a:chExt cx="0" cy="0"/>
        </a:xfrm>
      </p:grpSpPr>
      <p:sp>
        <p:nvSpPr>
          <p:cNvPr id="345" name="Shape 345"/>
          <p:cNvSpPr txBox="1"/>
          <p:nvPr>
            <p:ph type="title"/>
          </p:nvPr>
        </p:nvSpPr>
        <p:spPr>
          <a:xfrm>
            <a:off x="311700" y="1106125"/>
            <a:ext cx="8520600" cy="1963500"/>
          </a:xfrm>
          <a:prstGeom prst="rect">
            <a:avLst/>
          </a:prstGeom>
        </p:spPr>
        <p:txBody>
          <a:bodyPr anchorCtr="0" anchor="b" bIns="91425" lIns="91425" rIns="91425" tIns="91425"/>
          <a:lstStyle>
            <a:lvl1pPr lvl="0" rtl="0" algn="ctr">
              <a:spcBef>
                <a:spcPts val="0"/>
              </a:spcBef>
              <a:buSzPct val="100000"/>
              <a:defRPr sz="12000"/>
            </a:lvl1pPr>
            <a:lvl2pPr lvl="1" rtl="0" algn="ctr">
              <a:spcBef>
                <a:spcPts val="0"/>
              </a:spcBef>
              <a:buSzPct val="100000"/>
              <a:defRPr sz="12000"/>
            </a:lvl2pPr>
            <a:lvl3pPr lvl="2" rtl="0" algn="ctr">
              <a:spcBef>
                <a:spcPts val="0"/>
              </a:spcBef>
              <a:buSzPct val="100000"/>
              <a:defRPr sz="12000"/>
            </a:lvl3pPr>
            <a:lvl4pPr lvl="3" rtl="0" algn="ctr">
              <a:spcBef>
                <a:spcPts val="0"/>
              </a:spcBef>
              <a:buSzPct val="100000"/>
              <a:defRPr sz="12000"/>
            </a:lvl4pPr>
            <a:lvl5pPr lvl="4" rtl="0" algn="ctr">
              <a:spcBef>
                <a:spcPts val="0"/>
              </a:spcBef>
              <a:buSzPct val="100000"/>
              <a:defRPr sz="12000"/>
            </a:lvl5pPr>
            <a:lvl6pPr lvl="5" rtl="0" algn="ctr">
              <a:spcBef>
                <a:spcPts val="0"/>
              </a:spcBef>
              <a:buSzPct val="100000"/>
              <a:defRPr sz="12000"/>
            </a:lvl6pPr>
            <a:lvl7pPr lvl="6" rtl="0" algn="ctr">
              <a:spcBef>
                <a:spcPts val="0"/>
              </a:spcBef>
              <a:buSzPct val="100000"/>
              <a:defRPr sz="12000"/>
            </a:lvl7pPr>
            <a:lvl8pPr lvl="7" rtl="0" algn="ctr">
              <a:spcBef>
                <a:spcPts val="0"/>
              </a:spcBef>
              <a:buSzPct val="100000"/>
              <a:defRPr sz="12000"/>
            </a:lvl8pPr>
            <a:lvl9pPr lvl="8" rtl="0" algn="ctr">
              <a:spcBef>
                <a:spcPts val="0"/>
              </a:spcBef>
              <a:buSzPct val="100000"/>
              <a:defRPr sz="12000"/>
            </a:lvl9pPr>
          </a:lstStyle>
          <a:p/>
        </p:txBody>
      </p:sp>
      <p:sp>
        <p:nvSpPr>
          <p:cNvPr id="346" name="Shape 346"/>
          <p:cNvSpPr txBox="1"/>
          <p:nvPr>
            <p:ph idx="1" type="body"/>
          </p:nvPr>
        </p:nvSpPr>
        <p:spPr>
          <a:xfrm>
            <a:off x="311700" y="3152225"/>
            <a:ext cx="8520600" cy="1300800"/>
          </a:xfrm>
          <a:prstGeom prst="rect">
            <a:avLst/>
          </a:prstGeom>
        </p:spPr>
        <p:txBody>
          <a:bodyPr anchorCtr="0" anchor="t" bIns="91425" lIns="91425" rIns="91425" tIns="91425"/>
          <a:lstStyle>
            <a:lvl1pPr lvl="0" rtl="0" algn="ctr">
              <a:spcBef>
                <a:spcPts val="0"/>
              </a:spcBef>
              <a:defRPr/>
            </a:lvl1pPr>
            <a:lvl2pPr lvl="1" rtl="0" algn="ctr">
              <a:spcBef>
                <a:spcPts val="0"/>
              </a:spcBef>
              <a:defRPr/>
            </a:lvl2pPr>
            <a:lvl3pPr lvl="2" rtl="0" algn="ctr">
              <a:spcBef>
                <a:spcPts val="0"/>
              </a:spcBef>
              <a:defRPr/>
            </a:lvl3pPr>
            <a:lvl4pPr lvl="3" rtl="0" algn="ctr">
              <a:spcBef>
                <a:spcPts val="0"/>
              </a:spcBef>
              <a:defRPr/>
            </a:lvl4pPr>
            <a:lvl5pPr lvl="4" rtl="0" algn="ctr">
              <a:spcBef>
                <a:spcPts val="0"/>
              </a:spcBef>
              <a:defRPr/>
            </a:lvl5pPr>
            <a:lvl6pPr lvl="5" rtl="0" algn="ctr">
              <a:spcBef>
                <a:spcPts val="0"/>
              </a:spcBef>
              <a:defRPr/>
            </a:lvl6pPr>
            <a:lvl7pPr lvl="6" rtl="0" algn="ctr">
              <a:spcBef>
                <a:spcPts val="0"/>
              </a:spcBef>
              <a:defRPr/>
            </a:lvl7pPr>
            <a:lvl8pPr lvl="7" rtl="0" algn="ctr">
              <a:spcBef>
                <a:spcPts val="0"/>
              </a:spcBef>
              <a:defRPr/>
            </a:lvl8pPr>
            <a:lvl9pPr lvl="8" rtl="0" algn="ctr">
              <a:spcBef>
                <a:spcPts val="0"/>
              </a:spcBef>
              <a:defRPr/>
            </a:lvl9pPr>
          </a:lstStyle>
          <a:p/>
        </p:txBody>
      </p:sp>
      <p:sp>
        <p:nvSpPr>
          <p:cNvPr id="347" name="Shape 3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348" name="Shape 348"/>
        <p:cNvGrpSpPr/>
        <p:nvPr/>
      </p:nvGrpSpPr>
      <p:grpSpPr>
        <a:xfrm>
          <a:off x="0" y="0"/>
          <a:ext cx="0" cy="0"/>
          <a:chOff x="0" y="0"/>
          <a:chExt cx="0" cy="0"/>
        </a:xfrm>
      </p:grpSpPr>
      <p:sp>
        <p:nvSpPr>
          <p:cNvPr id="349" name="Shape 3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OBJECT">
    <p:spTree>
      <p:nvGrpSpPr>
        <p:cNvPr id="353" name="Shape 353"/>
        <p:cNvGrpSpPr/>
        <p:nvPr/>
      </p:nvGrpSpPr>
      <p:grpSpPr>
        <a:xfrm>
          <a:off x="0" y="0"/>
          <a:ext cx="0" cy="0"/>
          <a:chOff x="0" y="0"/>
          <a:chExt cx="0" cy="0"/>
        </a:xfrm>
      </p:grpSpPr>
      <p:sp>
        <p:nvSpPr>
          <p:cNvPr id="354" name="Shape 354"/>
          <p:cNvSpPr txBox="1"/>
          <p:nvPr>
            <p:ph type="title"/>
          </p:nvPr>
        </p:nvSpPr>
        <p:spPr>
          <a:xfrm>
            <a:off x="457200" y="69850"/>
            <a:ext cx="8229600" cy="1130400"/>
          </a:xfrm>
          <a:prstGeom prst="rect">
            <a:avLst/>
          </a:prstGeom>
          <a:noFill/>
          <a:ln>
            <a:noFill/>
          </a:ln>
        </p:spPr>
        <p:txBody>
          <a:bodyPr anchorCtr="0" anchor="ctr" bIns="91425" lIns="91425" rIns="91425" tIns="91425"/>
          <a:lstStyle>
            <a:lvl1pPr lvl="0" marL="39687" rtl="0" algn="ctr">
              <a:spcBef>
                <a:spcPts val="0"/>
              </a:spcBef>
              <a:spcAft>
                <a:spcPts val="0"/>
              </a:spcAft>
              <a:defRPr/>
            </a:lvl1pPr>
            <a:lvl2pPr lvl="1" marL="39687" rtl="0" algn="ctr">
              <a:spcBef>
                <a:spcPts val="0"/>
              </a:spcBef>
              <a:spcAft>
                <a:spcPts val="0"/>
              </a:spcAft>
              <a:defRPr/>
            </a:lvl2pPr>
            <a:lvl3pPr lvl="2" marL="39687" rtl="0" algn="ctr">
              <a:spcBef>
                <a:spcPts val="0"/>
              </a:spcBef>
              <a:spcAft>
                <a:spcPts val="0"/>
              </a:spcAft>
              <a:defRPr/>
            </a:lvl3pPr>
            <a:lvl4pPr lvl="3" marL="39687" rtl="0" algn="ctr">
              <a:spcBef>
                <a:spcPts val="0"/>
              </a:spcBef>
              <a:spcAft>
                <a:spcPts val="0"/>
              </a:spcAft>
              <a:defRPr/>
            </a:lvl4pPr>
            <a:lvl5pPr lvl="4" marL="39687" rtl="0" algn="ctr">
              <a:spcBef>
                <a:spcPts val="0"/>
              </a:spcBef>
              <a:spcAft>
                <a:spcPts val="0"/>
              </a:spcAft>
              <a:defRPr/>
            </a:lvl5pPr>
            <a:lvl6pPr lvl="5" marL="496887" rtl="0" algn="ctr">
              <a:spcBef>
                <a:spcPts val="0"/>
              </a:spcBef>
              <a:spcAft>
                <a:spcPts val="0"/>
              </a:spcAft>
              <a:defRPr/>
            </a:lvl6pPr>
            <a:lvl7pPr lvl="6" marL="954087" rtl="0" algn="ctr">
              <a:spcBef>
                <a:spcPts val="0"/>
              </a:spcBef>
              <a:spcAft>
                <a:spcPts val="0"/>
              </a:spcAft>
              <a:defRPr/>
            </a:lvl7pPr>
            <a:lvl8pPr lvl="7" marL="1411287" rtl="0" algn="ctr">
              <a:spcBef>
                <a:spcPts val="0"/>
              </a:spcBef>
              <a:spcAft>
                <a:spcPts val="0"/>
              </a:spcAft>
              <a:defRPr/>
            </a:lvl8pPr>
            <a:lvl9pPr lvl="8" marL="1868486" rtl="0" algn="ctr">
              <a:spcBef>
                <a:spcPts val="0"/>
              </a:spcBef>
              <a:spcAft>
                <a:spcPts val="0"/>
              </a:spcAft>
              <a:defRPr/>
            </a:lvl9pPr>
          </a:lstStyle>
          <a:p/>
        </p:txBody>
      </p:sp>
      <p:sp>
        <p:nvSpPr>
          <p:cNvPr id="355" name="Shape 355"/>
          <p:cNvSpPr txBox="1"/>
          <p:nvPr>
            <p:ph idx="1" type="body"/>
          </p:nvPr>
        </p:nvSpPr>
        <p:spPr>
          <a:xfrm>
            <a:off x="457200" y="1200150"/>
            <a:ext cx="8229600" cy="3943500"/>
          </a:xfrm>
          <a:prstGeom prst="rect">
            <a:avLst/>
          </a:prstGeom>
          <a:noFill/>
          <a:ln>
            <a:noFill/>
          </a:ln>
        </p:spPr>
        <p:txBody>
          <a:bodyPr anchorCtr="0" anchor="t" bIns="91425" lIns="91425" rIns="91425" tIns="91425"/>
          <a:lstStyle>
            <a:lvl1pPr indent="442912" lvl="0" marL="382587" rtl="0" algn="l">
              <a:spcBef>
                <a:spcPts val="800"/>
              </a:spcBef>
              <a:spcAft>
                <a:spcPts val="0"/>
              </a:spcAft>
              <a:buClr>
                <a:srgbClr val="000000"/>
              </a:buClr>
              <a:buFont typeface="Arial"/>
              <a:buChar char="•"/>
              <a:defRPr/>
            </a:lvl1pPr>
            <a:lvl2pPr indent="411162" lvl="1" marL="731837" rtl="0" algn="l">
              <a:spcBef>
                <a:spcPts val="700"/>
              </a:spcBef>
              <a:spcAft>
                <a:spcPts val="0"/>
              </a:spcAft>
              <a:buClr>
                <a:srgbClr val="000000"/>
              </a:buClr>
              <a:buFont typeface="Arial"/>
              <a:buChar char="•"/>
              <a:defRPr/>
            </a:lvl2pPr>
            <a:lvl3pPr indent="417512" lvl="2" marL="1131887" rtl="0" algn="l">
              <a:spcBef>
                <a:spcPts val="600"/>
              </a:spcBef>
              <a:spcAft>
                <a:spcPts val="0"/>
              </a:spcAft>
              <a:buClr>
                <a:srgbClr val="000000"/>
              </a:buClr>
              <a:buFont typeface="Arial"/>
              <a:buChar char="•"/>
              <a:defRPr/>
            </a:lvl3pPr>
            <a:lvl4pPr indent="366712" lvl="3" marL="1589087" rtl="0" algn="l">
              <a:spcBef>
                <a:spcPts val="500"/>
              </a:spcBef>
              <a:spcAft>
                <a:spcPts val="0"/>
              </a:spcAft>
              <a:buClr>
                <a:srgbClr val="000000"/>
              </a:buClr>
              <a:buFont typeface="Arial"/>
              <a:buChar char="•"/>
              <a:defRPr/>
            </a:lvl4pPr>
            <a:lvl5pPr indent="404813" lvl="4" marL="2046286" rtl="0" algn="l">
              <a:spcBef>
                <a:spcPts val="500"/>
              </a:spcBef>
              <a:spcAft>
                <a:spcPts val="0"/>
              </a:spcAft>
              <a:buClr>
                <a:srgbClr val="000000"/>
              </a:buClr>
              <a:buFont typeface="Arial"/>
              <a:buChar char="•"/>
              <a:defRPr/>
            </a:lvl5pPr>
            <a:lvl6pPr indent="404812" lvl="5" marL="2503487" rtl="0" algn="l">
              <a:spcBef>
                <a:spcPts val="500"/>
              </a:spcBef>
              <a:spcAft>
                <a:spcPts val="0"/>
              </a:spcAft>
              <a:buClr>
                <a:srgbClr val="000000"/>
              </a:buClr>
              <a:buFont typeface="Arial"/>
              <a:buChar char="•"/>
              <a:defRPr/>
            </a:lvl6pPr>
            <a:lvl7pPr indent="404812" lvl="6" marL="2960687" rtl="0" algn="l">
              <a:spcBef>
                <a:spcPts val="500"/>
              </a:spcBef>
              <a:spcAft>
                <a:spcPts val="0"/>
              </a:spcAft>
              <a:buClr>
                <a:srgbClr val="000000"/>
              </a:buClr>
              <a:buFont typeface="Arial"/>
              <a:buChar char="•"/>
              <a:defRPr/>
            </a:lvl7pPr>
            <a:lvl8pPr indent="354012" lvl="7" marL="3417887" rtl="0" algn="l">
              <a:spcBef>
                <a:spcPts val="500"/>
              </a:spcBef>
              <a:spcAft>
                <a:spcPts val="0"/>
              </a:spcAft>
              <a:buClr>
                <a:srgbClr val="000000"/>
              </a:buClr>
              <a:buFont typeface="Arial"/>
              <a:buChar char="•"/>
              <a:defRPr/>
            </a:lvl8pPr>
            <a:lvl9pPr indent="354012" lvl="8" marL="3875087" rtl="0" algn="l">
              <a:spcBef>
                <a:spcPts val="500"/>
              </a:spcBef>
              <a:spcAft>
                <a:spcPts val="0"/>
              </a:spcAft>
              <a:buClr>
                <a:srgbClr val="000000"/>
              </a:buClr>
              <a:buFont typeface="Arial"/>
              <a:buChar char="•"/>
              <a:defRPr/>
            </a:lvl9pPr>
          </a:lstStyle>
          <a:p/>
        </p:txBody>
      </p:sp>
      <p:sp>
        <p:nvSpPr>
          <p:cNvPr id="356" name="Shape 356"/>
          <p:cNvSpPr txBox="1"/>
          <p:nvPr>
            <p:ph idx="12" type="sldNum"/>
          </p:nvPr>
        </p:nvSpPr>
        <p:spPr>
          <a:xfrm>
            <a:off x="7466013" y="4757737"/>
            <a:ext cx="306300" cy="2922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898989"/>
              </a:buClr>
              <a:buFont typeface="Arial"/>
              <a:buNone/>
            </a:pPr>
            <a:r>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chemeClr val="dk1"/>
              </a:buClr>
              <a:buFont typeface="Arial"/>
              <a:buNone/>
            </a:pPr>
            <a:r>
              <a:t/>
            </a:r>
            <a:endParaRPr b="0" i="0" sz="1400" u="none" cap="none" strike="noStrike">
              <a:solidFill>
                <a:srgbClr val="000000"/>
              </a:solidFill>
              <a:latin typeface="Arial"/>
              <a:ea typeface="Arial"/>
              <a:cs typeface="Arial"/>
              <a:sym typeface="Arial"/>
            </a:endParaRPr>
          </a:p>
          <a:p>
            <a:pPr indent="0" lvl="2" marL="914400" marR="0" rtl="0" algn="l">
              <a:lnSpc>
                <a:spcPct val="100000"/>
              </a:lnSpc>
              <a:spcBef>
                <a:spcPts val="0"/>
              </a:spcBef>
              <a:spcAft>
                <a:spcPts val="0"/>
              </a:spcAft>
              <a:buClr>
                <a:schemeClr val="dk1"/>
              </a:buClr>
              <a:buFont typeface="Arial"/>
              <a:buNone/>
            </a:pPr>
            <a:r>
              <a:t/>
            </a:r>
            <a:endParaRPr b="0" i="0" sz="1400" u="none" cap="none" strike="noStrike">
              <a:solidFill>
                <a:srgbClr val="000000"/>
              </a:solidFill>
              <a:latin typeface="Arial"/>
              <a:ea typeface="Arial"/>
              <a:cs typeface="Arial"/>
              <a:sym typeface="Arial"/>
            </a:endParaRPr>
          </a:p>
          <a:p>
            <a:pPr indent="0" lvl="3" marL="1371600" marR="0" rtl="0" algn="l">
              <a:lnSpc>
                <a:spcPct val="100000"/>
              </a:lnSpc>
              <a:spcBef>
                <a:spcPts val="0"/>
              </a:spcBef>
              <a:spcAft>
                <a:spcPts val="0"/>
              </a:spcAft>
              <a:buClr>
                <a:schemeClr val="dk1"/>
              </a:buClr>
              <a:buFont typeface="Arial"/>
              <a:buNone/>
            </a:pPr>
            <a:r>
              <a:t/>
            </a:r>
            <a:endParaRPr b="0" i="0" sz="1400" u="none" cap="none" strike="noStrike">
              <a:solidFill>
                <a:srgbClr val="000000"/>
              </a:solidFill>
              <a:latin typeface="Arial"/>
              <a:ea typeface="Arial"/>
              <a:cs typeface="Arial"/>
              <a:sym typeface="Arial"/>
            </a:endParaRPr>
          </a:p>
          <a:p>
            <a:pPr indent="0" lvl="4" marL="1828800" marR="0" rtl="0" algn="l">
              <a:lnSpc>
                <a:spcPct val="100000"/>
              </a:lnSpc>
              <a:spcBef>
                <a:spcPts val="0"/>
              </a:spcBef>
              <a:spcAft>
                <a:spcPts val="0"/>
              </a:spcAft>
              <a:buClr>
                <a:schemeClr val="dk1"/>
              </a:buClr>
              <a:buFont typeface="Arial"/>
              <a:buNone/>
            </a:pPr>
            <a:r>
              <a:t/>
            </a:r>
            <a:endParaRPr b="0" i="0" sz="1400" u="none" cap="none" strike="noStrike">
              <a:solidFill>
                <a:srgbClr val="000000"/>
              </a:solidFill>
              <a:latin typeface="Arial"/>
              <a:ea typeface="Arial"/>
              <a:cs typeface="Arial"/>
              <a:sym typeface="Arial"/>
            </a:endParaRPr>
          </a:p>
          <a:p>
            <a:pPr indent="0" lvl="5" marL="2286000" marR="0" rtl="0" algn="l">
              <a:lnSpc>
                <a:spcPct val="100000"/>
              </a:lnSpc>
              <a:spcBef>
                <a:spcPts val="0"/>
              </a:spcBef>
              <a:spcAft>
                <a:spcPts val="0"/>
              </a:spcAft>
              <a:buClr>
                <a:schemeClr val="dk1"/>
              </a:buClr>
              <a:buFont typeface="Arial"/>
              <a:buNone/>
            </a:pPr>
            <a:r>
              <a:t/>
            </a:r>
            <a:endParaRPr b="0" i="0" sz="1400" u="none" cap="none" strike="noStrike">
              <a:solidFill>
                <a:srgbClr val="000000"/>
              </a:solidFill>
              <a:latin typeface="Arial"/>
              <a:ea typeface="Arial"/>
              <a:cs typeface="Arial"/>
              <a:sym typeface="Arial"/>
            </a:endParaRPr>
          </a:p>
          <a:p>
            <a:pPr indent="0" lvl="6" marL="2743200" marR="0" rtl="0" algn="l">
              <a:lnSpc>
                <a:spcPct val="100000"/>
              </a:lnSpc>
              <a:spcBef>
                <a:spcPts val="0"/>
              </a:spcBef>
              <a:spcAft>
                <a:spcPts val="0"/>
              </a:spcAft>
              <a:buClr>
                <a:schemeClr val="dk1"/>
              </a:buClr>
              <a:buFont typeface="Arial"/>
              <a:buNone/>
            </a:pPr>
            <a:r>
              <a:t/>
            </a:r>
            <a:endParaRPr b="0" i="0" sz="1400" u="none" cap="none" strike="noStrike">
              <a:solidFill>
                <a:srgbClr val="000000"/>
              </a:solidFill>
              <a:latin typeface="Arial"/>
              <a:ea typeface="Arial"/>
              <a:cs typeface="Arial"/>
              <a:sym typeface="Arial"/>
            </a:endParaRPr>
          </a:p>
          <a:p>
            <a:pPr indent="0" lvl="7" marL="3200400" marR="0" rtl="0" algn="l">
              <a:lnSpc>
                <a:spcPct val="100000"/>
              </a:lnSpc>
              <a:spcBef>
                <a:spcPts val="0"/>
              </a:spcBef>
              <a:spcAft>
                <a:spcPts val="0"/>
              </a:spcAft>
              <a:buClr>
                <a:schemeClr val="dk1"/>
              </a:buClr>
              <a:buFont typeface="Arial"/>
              <a:buNone/>
            </a:pPr>
            <a:r>
              <a:t/>
            </a:r>
            <a:endParaRPr b="0" i="0" sz="1400" u="none" cap="none" strike="noStrike">
              <a:solidFill>
                <a:srgbClr val="000000"/>
              </a:solidFill>
              <a:latin typeface="Arial"/>
              <a:ea typeface="Arial"/>
              <a:cs typeface="Arial"/>
              <a:sym typeface="Arial"/>
            </a:endParaRPr>
          </a:p>
          <a:p>
            <a:pPr indent="0" lvl="8" marL="3657600" marR="0" rtl="0" algn="l">
              <a:lnSpc>
                <a:spcPct val="100000"/>
              </a:lnSpc>
              <a:spcBef>
                <a:spcPts val="0"/>
              </a:spcBef>
              <a:spcAft>
                <a:spcPts val="0"/>
              </a:spcAft>
              <a:buClr>
                <a:schemeClr val="dk1"/>
              </a:buClr>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357" name="Shape 357"/>
        <p:cNvGrpSpPr/>
        <p:nvPr/>
      </p:nvGrpSpPr>
      <p:grpSpPr>
        <a:xfrm>
          <a:off x="0" y="0"/>
          <a:ext cx="0" cy="0"/>
          <a:chOff x="0" y="0"/>
          <a:chExt cx="0" cy="0"/>
        </a:xfrm>
      </p:grpSpPr>
      <p:sp>
        <p:nvSpPr>
          <p:cNvPr id="358" name="Shape 358"/>
          <p:cNvSpPr txBox="1"/>
          <p:nvPr>
            <p:ph type="ctrTitle"/>
          </p:nvPr>
        </p:nvSpPr>
        <p:spPr>
          <a:xfrm>
            <a:off x="685800" y="2111123"/>
            <a:ext cx="7772400" cy="1546499"/>
          </a:xfrm>
          <a:prstGeom prst="rect">
            <a:avLst/>
          </a:prstGeom>
          <a:noFill/>
          <a:ln>
            <a:noFill/>
          </a:ln>
        </p:spPr>
        <p:txBody>
          <a:bodyPr anchorCtr="0" anchor="b" bIns="91425" lIns="91425" rIns="91425" tIns="91425"/>
          <a:lstStyle>
            <a:lvl1pPr indent="304800" lvl="0" marL="0" marR="0" rtl="0" algn="ctr">
              <a:lnSpc>
                <a:spcPct val="100000"/>
              </a:lnSpc>
              <a:spcBef>
                <a:spcPts val="0"/>
              </a:spcBef>
              <a:spcAft>
                <a:spcPts val="0"/>
              </a:spcAft>
              <a:buClr>
                <a:schemeClr val="dk1"/>
              </a:buClr>
              <a:buFont typeface="Arial"/>
              <a:buNone/>
              <a:defRPr/>
            </a:lvl1pPr>
            <a:lvl2pPr indent="304800" lvl="1" marL="0" marR="0" rtl="0" algn="ctr">
              <a:lnSpc>
                <a:spcPct val="100000"/>
              </a:lnSpc>
              <a:spcBef>
                <a:spcPts val="0"/>
              </a:spcBef>
              <a:spcAft>
                <a:spcPts val="0"/>
              </a:spcAft>
              <a:buClr>
                <a:schemeClr val="dk1"/>
              </a:buClr>
              <a:buFont typeface="Arial"/>
              <a:buNone/>
              <a:defRPr/>
            </a:lvl2pPr>
            <a:lvl3pPr indent="304800" lvl="2" marL="0" marR="0" rtl="0" algn="ctr">
              <a:spcBef>
                <a:spcPts val="0"/>
              </a:spcBef>
              <a:buClr>
                <a:schemeClr val="dk1"/>
              </a:buClr>
              <a:buFont typeface="Arial"/>
              <a:buNone/>
              <a:defRPr/>
            </a:lvl3pPr>
            <a:lvl4pPr indent="304800" lvl="3" marL="0" marR="0" rtl="0" algn="ctr">
              <a:spcBef>
                <a:spcPts val="0"/>
              </a:spcBef>
              <a:buClr>
                <a:schemeClr val="dk1"/>
              </a:buClr>
              <a:buFont typeface="Arial"/>
              <a:buNone/>
              <a:defRPr/>
            </a:lvl4pPr>
            <a:lvl5pPr indent="304800" lvl="4" marL="0" marR="0" rtl="0" algn="ctr">
              <a:spcBef>
                <a:spcPts val="0"/>
              </a:spcBef>
              <a:buClr>
                <a:schemeClr val="dk1"/>
              </a:buClr>
              <a:buFont typeface="Arial"/>
              <a:buNone/>
              <a:defRPr/>
            </a:lvl5pPr>
            <a:lvl6pPr indent="304800" lvl="5" marL="0" marR="0" rtl="0" algn="ctr">
              <a:spcBef>
                <a:spcPts val="0"/>
              </a:spcBef>
              <a:buClr>
                <a:schemeClr val="dk1"/>
              </a:buClr>
              <a:buFont typeface="Arial"/>
              <a:buNone/>
              <a:defRPr/>
            </a:lvl6pPr>
            <a:lvl7pPr indent="304800" lvl="6" marL="0" marR="0" rtl="0" algn="ctr">
              <a:spcBef>
                <a:spcPts val="0"/>
              </a:spcBef>
              <a:buClr>
                <a:schemeClr val="dk1"/>
              </a:buClr>
              <a:buFont typeface="Arial"/>
              <a:buNone/>
              <a:defRPr/>
            </a:lvl7pPr>
            <a:lvl8pPr indent="304800" lvl="7" marL="0" marR="0" rtl="0" algn="ctr">
              <a:spcBef>
                <a:spcPts val="0"/>
              </a:spcBef>
              <a:buClr>
                <a:schemeClr val="dk1"/>
              </a:buClr>
              <a:buFont typeface="Arial"/>
              <a:buNone/>
              <a:defRPr/>
            </a:lvl8pPr>
            <a:lvl9pPr indent="304800" lvl="8" marL="0" marR="0" rtl="0" algn="ctr">
              <a:spcBef>
                <a:spcPts val="0"/>
              </a:spcBef>
              <a:buClr>
                <a:schemeClr val="dk1"/>
              </a:buClr>
              <a:buFont typeface="Arial"/>
              <a:buNone/>
              <a:defRPr/>
            </a:lvl9pPr>
          </a:lstStyle>
          <a:p/>
        </p:txBody>
      </p:sp>
      <p:sp>
        <p:nvSpPr>
          <p:cNvPr id="359" name="Shape 359"/>
          <p:cNvSpPr txBox="1"/>
          <p:nvPr>
            <p:ph idx="1" type="subTitle"/>
          </p:nvPr>
        </p:nvSpPr>
        <p:spPr>
          <a:xfrm>
            <a:off x="685800" y="3786737"/>
            <a:ext cx="7772400" cy="1046400"/>
          </a:xfrm>
          <a:prstGeom prst="rect">
            <a:avLst/>
          </a:prstGeom>
          <a:noFill/>
          <a:ln>
            <a:noFill/>
          </a:ln>
        </p:spPr>
        <p:txBody>
          <a:bodyPr anchorCtr="0" anchor="t" bIns="91425" lIns="91425" rIns="91425" tIns="91425"/>
          <a:lstStyle>
            <a:lvl1pPr indent="190500" lvl="0" marL="0" marR="0" rtl="0" algn="ctr">
              <a:lnSpc>
                <a:spcPct val="100000"/>
              </a:lnSpc>
              <a:spcBef>
                <a:spcPts val="0"/>
              </a:spcBef>
              <a:spcAft>
                <a:spcPts val="0"/>
              </a:spcAft>
              <a:buClr>
                <a:schemeClr val="dk2"/>
              </a:buClr>
              <a:buFont typeface="Arial"/>
              <a:buNone/>
              <a:defRPr/>
            </a:lvl1pPr>
            <a:lvl2pPr indent="190500" lvl="1" marL="0" marR="0" rtl="0" algn="ctr">
              <a:lnSpc>
                <a:spcPct val="100000"/>
              </a:lnSpc>
              <a:spcBef>
                <a:spcPts val="0"/>
              </a:spcBef>
              <a:spcAft>
                <a:spcPts val="0"/>
              </a:spcAft>
              <a:buClr>
                <a:schemeClr val="dk2"/>
              </a:buClr>
              <a:buFont typeface="Arial"/>
              <a:buNone/>
              <a:defRPr/>
            </a:lvl2pPr>
            <a:lvl3pPr indent="190500" lvl="2" marL="0" marR="0" rtl="0" algn="ctr">
              <a:lnSpc>
                <a:spcPct val="100000"/>
              </a:lnSpc>
              <a:spcBef>
                <a:spcPts val="0"/>
              </a:spcBef>
              <a:spcAft>
                <a:spcPts val="0"/>
              </a:spcAft>
              <a:buClr>
                <a:schemeClr val="dk2"/>
              </a:buClr>
              <a:buFont typeface="Arial"/>
              <a:buNone/>
              <a:defRPr/>
            </a:lvl3pPr>
            <a:lvl4pPr indent="190500" lvl="3" marL="0" marR="0" rtl="0" algn="ctr">
              <a:lnSpc>
                <a:spcPct val="100000"/>
              </a:lnSpc>
              <a:spcBef>
                <a:spcPts val="0"/>
              </a:spcBef>
              <a:spcAft>
                <a:spcPts val="0"/>
              </a:spcAft>
              <a:buClr>
                <a:schemeClr val="dk2"/>
              </a:buClr>
              <a:buFont typeface="Arial"/>
              <a:buNone/>
              <a:defRPr/>
            </a:lvl4pPr>
            <a:lvl5pPr indent="190500" lvl="4" marL="0" marR="0" rtl="0" algn="ctr">
              <a:lnSpc>
                <a:spcPct val="100000"/>
              </a:lnSpc>
              <a:spcBef>
                <a:spcPts val="0"/>
              </a:spcBef>
              <a:spcAft>
                <a:spcPts val="0"/>
              </a:spcAft>
              <a:buClr>
                <a:schemeClr val="dk2"/>
              </a:buClr>
              <a:buFont typeface="Arial"/>
              <a:buNone/>
              <a:defRPr/>
            </a:lvl5pPr>
            <a:lvl6pPr indent="190500" lvl="5" marL="0" marR="0" rtl="0" algn="ctr">
              <a:lnSpc>
                <a:spcPct val="100000"/>
              </a:lnSpc>
              <a:spcBef>
                <a:spcPts val="0"/>
              </a:spcBef>
              <a:spcAft>
                <a:spcPts val="0"/>
              </a:spcAft>
              <a:buClr>
                <a:schemeClr val="dk2"/>
              </a:buClr>
              <a:buFont typeface="Arial"/>
              <a:buNone/>
              <a:defRPr/>
            </a:lvl6pPr>
            <a:lvl7pPr indent="190500" lvl="6" marL="0" marR="0" rtl="0" algn="ctr">
              <a:lnSpc>
                <a:spcPct val="100000"/>
              </a:lnSpc>
              <a:spcBef>
                <a:spcPts val="0"/>
              </a:spcBef>
              <a:spcAft>
                <a:spcPts val="0"/>
              </a:spcAft>
              <a:buClr>
                <a:schemeClr val="dk2"/>
              </a:buClr>
              <a:buFont typeface="Arial"/>
              <a:buNone/>
              <a:defRPr/>
            </a:lvl7pPr>
            <a:lvl8pPr indent="190500" lvl="7" marL="0" marR="0" rtl="0" algn="ctr">
              <a:lnSpc>
                <a:spcPct val="100000"/>
              </a:lnSpc>
              <a:spcBef>
                <a:spcPts val="0"/>
              </a:spcBef>
              <a:spcAft>
                <a:spcPts val="0"/>
              </a:spcAft>
              <a:buClr>
                <a:schemeClr val="dk2"/>
              </a:buClr>
              <a:buFont typeface="Arial"/>
              <a:buNone/>
              <a:defRPr/>
            </a:lvl8pPr>
            <a:lvl9pPr indent="190500" lvl="8" marL="0" marR="0" rtl="0" algn="ctr">
              <a:lnSpc>
                <a:spcPct val="100000"/>
              </a:lnSpc>
              <a:spcBef>
                <a:spcPts val="0"/>
              </a:spcBef>
              <a:spcAft>
                <a:spcPts val="0"/>
              </a:spcAft>
              <a:buClr>
                <a:schemeClr val="dk2"/>
              </a:buClr>
              <a:buFont typeface="Arial"/>
              <a:buNone/>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360" name="Shape 360"/>
        <p:cNvGrpSpPr/>
        <p:nvPr/>
      </p:nvGrpSpPr>
      <p:grpSpPr>
        <a:xfrm>
          <a:off x="0" y="0"/>
          <a:ext cx="0" cy="0"/>
          <a:chOff x="0" y="0"/>
          <a:chExt cx="0" cy="0"/>
        </a:xfrm>
      </p:grpSpPr>
      <p:sp>
        <p:nvSpPr>
          <p:cNvPr id="361" name="Shape 361"/>
          <p:cNvSpPr txBox="1"/>
          <p:nvPr>
            <p:ph type="title"/>
          </p:nvPr>
        </p:nvSpPr>
        <p:spPr>
          <a:xfrm>
            <a:off x="457200" y="274637"/>
            <a:ext cx="8229600" cy="1143000"/>
          </a:xfrm>
          <a:prstGeom prst="rect">
            <a:avLst/>
          </a:prstGeom>
          <a:noFill/>
          <a:ln>
            <a:noFill/>
          </a:ln>
        </p:spPr>
        <p:txBody>
          <a:bodyPr anchorCtr="0" anchor="b" bIns="91425" lIns="91425" rIns="91425" tIns="91425"/>
          <a:lstStyle>
            <a:lvl1pPr lvl="0" rtl="0" algn="l">
              <a:spcBef>
                <a:spcPts val="0"/>
              </a:spcBef>
              <a:buClr>
                <a:schemeClr val="dk1"/>
              </a:buClr>
              <a:buFont typeface="Arial"/>
              <a:buNone/>
              <a:defRPr/>
            </a:lvl1pPr>
            <a:lvl2pPr lvl="1" rtl="0" algn="l">
              <a:spcBef>
                <a:spcPts val="0"/>
              </a:spcBef>
              <a:buClr>
                <a:schemeClr val="dk1"/>
              </a:buClr>
              <a:buFont typeface="Arial"/>
              <a:buNone/>
              <a:defRPr/>
            </a:lvl2pPr>
            <a:lvl3pPr lvl="2" rtl="0" algn="l">
              <a:spcBef>
                <a:spcPts val="0"/>
              </a:spcBef>
              <a:buClr>
                <a:schemeClr val="dk1"/>
              </a:buClr>
              <a:buNone/>
              <a:defRPr/>
            </a:lvl3pPr>
            <a:lvl4pPr lvl="3" rtl="0" algn="l">
              <a:spcBef>
                <a:spcPts val="0"/>
              </a:spcBef>
              <a:buClr>
                <a:schemeClr val="dk1"/>
              </a:buClr>
              <a:buNone/>
              <a:defRPr/>
            </a:lvl4pPr>
            <a:lvl5pPr lvl="4" rtl="0" algn="l">
              <a:spcBef>
                <a:spcPts val="0"/>
              </a:spcBef>
              <a:buClr>
                <a:schemeClr val="dk1"/>
              </a:buClr>
              <a:buNone/>
              <a:defRPr/>
            </a:lvl5pPr>
            <a:lvl6pPr lvl="5" rtl="0" algn="l">
              <a:spcBef>
                <a:spcPts val="0"/>
              </a:spcBef>
              <a:buClr>
                <a:schemeClr val="dk1"/>
              </a:buClr>
              <a:buNone/>
              <a:defRPr/>
            </a:lvl6pPr>
            <a:lvl7pPr lvl="6" rtl="0" algn="l">
              <a:spcBef>
                <a:spcPts val="0"/>
              </a:spcBef>
              <a:buClr>
                <a:schemeClr val="dk1"/>
              </a:buClr>
              <a:buNone/>
              <a:defRPr/>
            </a:lvl7pPr>
            <a:lvl8pPr lvl="7" rtl="0" algn="l">
              <a:spcBef>
                <a:spcPts val="0"/>
              </a:spcBef>
              <a:buClr>
                <a:schemeClr val="dk1"/>
              </a:buClr>
              <a:buNone/>
              <a:defRPr/>
            </a:lvl8pPr>
            <a:lvl9pPr lvl="8" rtl="0" algn="l">
              <a:spcBef>
                <a:spcPts val="0"/>
              </a:spcBef>
              <a:buClr>
                <a:schemeClr val="dk1"/>
              </a:buClr>
              <a:buNone/>
              <a:defRPr/>
            </a:lvl9pPr>
          </a:lstStyle>
          <a:p/>
        </p:txBody>
      </p:sp>
      <p:sp>
        <p:nvSpPr>
          <p:cNvPr id="362" name="Shape 362"/>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lvl="0" rtl="0">
              <a:spcBef>
                <a:spcPts val="0"/>
              </a:spcBef>
              <a:defRPr/>
            </a:lvl1pPr>
            <a:lvl2pPr indent="-285750" lvl="1" marL="742950" rtl="0">
              <a:spcBef>
                <a:spcPts val="0"/>
              </a:spcBef>
              <a:defRPr/>
            </a:lvl2pPr>
            <a:lvl3pPr indent="-228600" lvl="2" marL="1143000" rtl="0">
              <a:spcBef>
                <a:spcPts val="0"/>
              </a:spcBef>
              <a:defRPr/>
            </a:lvl3pPr>
            <a:lvl4pPr indent="-228600" lvl="3" marL="1600200"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363" name="Shape 363"/>
        <p:cNvGrpSpPr/>
        <p:nvPr/>
      </p:nvGrpSpPr>
      <p:grpSpPr>
        <a:xfrm>
          <a:off x="0" y="0"/>
          <a:ext cx="0" cy="0"/>
          <a:chOff x="0" y="0"/>
          <a:chExt cx="0" cy="0"/>
        </a:xfrm>
      </p:grpSpPr>
      <p:sp>
        <p:nvSpPr>
          <p:cNvPr id="364" name="Shape 364"/>
          <p:cNvSpPr txBox="1"/>
          <p:nvPr>
            <p:ph type="title"/>
          </p:nvPr>
        </p:nvSpPr>
        <p:spPr>
          <a:xfrm>
            <a:off x="457200" y="274637"/>
            <a:ext cx="8229600" cy="1143000"/>
          </a:xfrm>
          <a:prstGeom prst="rect">
            <a:avLst/>
          </a:prstGeom>
          <a:noFill/>
          <a:ln>
            <a:noFill/>
          </a:ln>
        </p:spPr>
        <p:txBody>
          <a:bodyPr anchorCtr="0" anchor="b" bIns="91425" lIns="91425" rIns="91425" tIns="91425"/>
          <a:lstStyle>
            <a:lvl1pPr lvl="0" rtl="0" algn="l">
              <a:spcBef>
                <a:spcPts val="0"/>
              </a:spcBef>
              <a:buClr>
                <a:schemeClr val="dk1"/>
              </a:buClr>
              <a:buFont typeface="Arial"/>
              <a:buNone/>
              <a:defRPr/>
            </a:lvl1pPr>
            <a:lvl2pPr lvl="1" rtl="0" algn="l">
              <a:spcBef>
                <a:spcPts val="0"/>
              </a:spcBef>
              <a:buClr>
                <a:schemeClr val="dk1"/>
              </a:buClr>
              <a:buFont typeface="Arial"/>
              <a:buNone/>
              <a:defRPr/>
            </a:lvl2pPr>
            <a:lvl3pPr lvl="2" rtl="0" algn="l">
              <a:spcBef>
                <a:spcPts val="0"/>
              </a:spcBef>
              <a:buClr>
                <a:schemeClr val="dk1"/>
              </a:buClr>
              <a:buNone/>
              <a:defRPr/>
            </a:lvl3pPr>
            <a:lvl4pPr lvl="3" rtl="0" algn="l">
              <a:spcBef>
                <a:spcPts val="0"/>
              </a:spcBef>
              <a:buClr>
                <a:schemeClr val="dk1"/>
              </a:buClr>
              <a:buNone/>
              <a:defRPr/>
            </a:lvl4pPr>
            <a:lvl5pPr lvl="4" rtl="0" algn="l">
              <a:spcBef>
                <a:spcPts val="0"/>
              </a:spcBef>
              <a:buClr>
                <a:schemeClr val="dk1"/>
              </a:buClr>
              <a:buNone/>
              <a:defRPr/>
            </a:lvl5pPr>
            <a:lvl6pPr lvl="5" rtl="0" algn="l">
              <a:spcBef>
                <a:spcPts val="0"/>
              </a:spcBef>
              <a:buClr>
                <a:schemeClr val="dk1"/>
              </a:buClr>
              <a:buNone/>
              <a:defRPr/>
            </a:lvl6pPr>
            <a:lvl7pPr lvl="6" rtl="0" algn="l">
              <a:spcBef>
                <a:spcPts val="0"/>
              </a:spcBef>
              <a:buClr>
                <a:schemeClr val="dk1"/>
              </a:buClr>
              <a:buNone/>
              <a:defRPr/>
            </a:lvl7pPr>
            <a:lvl8pPr lvl="7" rtl="0" algn="l">
              <a:spcBef>
                <a:spcPts val="0"/>
              </a:spcBef>
              <a:buClr>
                <a:schemeClr val="dk1"/>
              </a:buClr>
              <a:buNone/>
              <a:defRPr/>
            </a:lvl8pPr>
            <a:lvl9pPr lvl="8" rtl="0" algn="l">
              <a:spcBef>
                <a:spcPts val="0"/>
              </a:spcBef>
              <a:buClr>
                <a:schemeClr val="dk1"/>
              </a:buClr>
              <a:buNone/>
              <a:defRPr/>
            </a:lvl9pPr>
          </a:lstStyle>
          <a:p/>
        </p:txBody>
      </p:sp>
      <p:sp>
        <p:nvSpPr>
          <p:cNvPr id="365" name="Shape 365"/>
          <p:cNvSpPr txBox="1"/>
          <p:nvPr>
            <p:ph idx="1" type="body"/>
          </p:nvPr>
        </p:nvSpPr>
        <p:spPr>
          <a:xfrm>
            <a:off x="457200" y="1600200"/>
            <a:ext cx="3994500" cy="4967700"/>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366" name="Shape 366"/>
          <p:cNvSpPr txBox="1"/>
          <p:nvPr>
            <p:ph idx="2" type="body"/>
          </p:nvPr>
        </p:nvSpPr>
        <p:spPr>
          <a:xfrm>
            <a:off x="4692273" y="1600200"/>
            <a:ext cx="3994499" cy="4967700"/>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67" name="Shape 367"/>
        <p:cNvGrpSpPr/>
        <p:nvPr/>
      </p:nvGrpSpPr>
      <p:grpSpPr>
        <a:xfrm>
          <a:off x="0" y="0"/>
          <a:ext cx="0" cy="0"/>
          <a:chOff x="0" y="0"/>
          <a:chExt cx="0" cy="0"/>
        </a:xfrm>
      </p:grpSpPr>
      <p:sp>
        <p:nvSpPr>
          <p:cNvPr id="368" name="Shape 368"/>
          <p:cNvSpPr txBox="1"/>
          <p:nvPr>
            <p:ph type="title"/>
          </p:nvPr>
        </p:nvSpPr>
        <p:spPr>
          <a:xfrm>
            <a:off x="457200" y="274637"/>
            <a:ext cx="8229600" cy="1143000"/>
          </a:xfrm>
          <a:prstGeom prst="rect">
            <a:avLst/>
          </a:prstGeom>
          <a:noFill/>
          <a:ln>
            <a:noFill/>
          </a:ln>
        </p:spPr>
        <p:txBody>
          <a:bodyPr anchorCtr="0" anchor="b" bIns="91425" lIns="91425" rIns="91425" tIns="91425"/>
          <a:lstStyle>
            <a:lvl1pPr lvl="0" rtl="0" algn="l">
              <a:spcBef>
                <a:spcPts val="0"/>
              </a:spcBef>
              <a:buClr>
                <a:schemeClr val="dk1"/>
              </a:buClr>
              <a:buFont typeface="Arial"/>
              <a:buNone/>
              <a:defRPr/>
            </a:lvl1pPr>
            <a:lvl2pPr lvl="1" rtl="0" algn="l">
              <a:spcBef>
                <a:spcPts val="0"/>
              </a:spcBef>
              <a:buClr>
                <a:schemeClr val="dk1"/>
              </a:buClr>
              <a:buFont typeface="Arial"/>
              <a:buNone/>
              <a:defRPr/>
            </a:lvl2pPr>
            <a:lvl3pPr lvl="2" rtl="0" algn="l">
              <a:spcBef>
                <a:spcPts val="0"/>
              </a:spcBef>
              <a:buClr>
                <a:schemeClr val="dk1"/>
              </a:buClr>
              <a:buNone/>
              <a:defRPr/>
            </a:lvl3pPr>
            <a:lvl4pPr lvl="3" rtl="0" algn="l">
              <a:spcBef>
                <a:spcPts val="0"/>
              </a:spcBef>
              <a:buClr>
                <a:schemeClr val="dk1"/>
              </a:buClr>
              <a:buNone/>
              <a:defRPr/>
            </a:lvl4pPr>
            <a:lvl5pPr lvl="4" rtl="0" algn="l">
              <a:spcBef>
                <a:spcPts val="0"/>
              </a:spcBef>
              <a:buClr>
                <a:schemeClr val="dk1"/>
              </a:buClr>
              <a:buNone/>
              <a:defRPr/>
            </a:lvl5pPr>
            <a:lvl6pPr lvl="5" rtl="0" algn="l">
              <a:spcBef>
                <a:spcPts val="0"/>
              </a:spcBef>
              <a:buClr>
                <a:schemeClr val="dk1"/>
              </a:buClr>
              <a:buNone/>
              <a:defRPr/>
            </a:lvl6pPr>
            <a:lvl7pPr lvl="6" rtl="0" algn="l">
              <a:spcBef>
                <a:spcPts val="0"/>
              </a:spcBef>
              <a:buClr>
                <a:schemeClr val="dk1"/>
              </a:buClr>
              <a:buNone/>
              <a:defRPr/>
            </a:lvl7pPr>
            <a:lvl8pPr lvl="7" rtl="0" algn="l">
              <a:spcBef>
                <a:spcPts val="0"/>
              </a:spcBef>
              <a:buClr>
                <a:schemeClr val="dk1"/>
              </a:buClr>
              <a:buNone/>
              <a:defRPr/>
            </a:lvl8pPr>
            <a:lvl9pPr lvl="8" rtl="0" algn="l">
              <a:spcBef>
                <a:spcPts val="0"/>
              </a:spcBef>
              <a:buClr>
                <a:schemeClr val="dk1"/>
              </a:buClr>
              <a:buNone/>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369" name="Shape 369"/>
        <p:cNvGrpSpPr/>
        <p:nvPr/>
      </p:nvGrpSpPr>
      <p:grpSpPr>
        <a:xfrm>
          <a:off x="0" y="0"/>
          <a:ext cx="0" cy="0"/>
          <a:chOff x="0" y="0"/>
          <a:chExt cx="0" cy="0"/>
        </a:xfrm>
      </p:grpSpPr>
      <p:sp>
        <p:nvSpPr>
          <p:cNvPr id="370" name="Shape 370"/>
          <p:cNvSpPr txBox="1"/>
          <p:nvPr>
            <p:ph idx="1" type="body"/>
          </p:nvPr>
        </p:nvSpPr>
        <p:spPr>
          <a:xfrm>
            <a:off x="457200" y="5875078"/>
            <a:ext cx="8229600" cy="692700"/>
          </a:xfrm>
          <a:prstGeom prst="rect">
            <a:avLst/>
          </a:prstGeom>
          <a:noFill/>
          <a:ln>
            <a:noFill/>
          </a:ln>
        </p:spPr>
        <p:txBody>
          <a:bodyPr anchorCtr="0" anchor="t" bIns="91425" lIns="91425" rIns="91425" tIns="91425"/>
          <a:lstStyle>
            <a:lvl1pPr indent="298450" lvl="0" marL="285750" rtl="0" algn="ctr">
              <a:lnSpc>
                <a:spcPct val="100000"/>
              </a:lnSpc>
              <a:spcBef>
                <a:spcPts val="360"/>
              </a:spcBef>
              <a:spcAft>
                <a:spcPts val="0"/>
              </a:spcAft>
              <a:buClr>
                <a:schemeClr val="dk1"/>
              </a:buClr>
              <a:buFont typeface="Arial"/>
              <a:buChar char="•"/>
              <a:defRPr/>
            </a:lvl1pPr>
            <a:lvl2pPr indent="298450" lvl="1" marL="285750" rtl="0" algn="ctr">
              <a:lnSpc>
                <a:spcPct val="100000"/>
              </a:lnSpc>
              <a:spcBef>
                <a:spcPts val="360"/>
              </a:spcBef>
              <a:spcAft>
                <a:spcPts val="0"/>
              </a:spcAft>
              <a:buClr>
                <a:schemeClr val="dk1"/>
              </a:buClr>
              <a:buFont typeface="Arial"/>
              <a:buChar char="o"/>
              <a:defRPr/>
            </a:lvl2pPr>
            <a:lvl3pPr indent="298450" lvl="2" marL="285750" rtl="0" algn="ctr">
              <a:lnSpc>
                <a:spcPct val="100000"/>
              </a:lnSpc>
              <a:spcBef>
                <a:spcPts val="360"/>
              </a:spcBef>
              <a:spcAft>
                <a:spcPts val="0"/>
              </a:spcAft>
              <a:buClr>
                <a:schemeClr val="dk1"/>
              </a:buClr>
              <a:buFont typeface="Arial"/>
              <a:buChar char="▪"/>
              <a:defRPr/>
            </a:lvl3pPr>
            <a:lvl4pPr indent="298450" lvl="3" marL="285750" rtl="0" algn="ctr">
              <a:lnSpc>
                <a:spcPct val="100000"/>
              </a:lnSpc>
              <a:spcBef>
                <a:spcPts val="360"/>
              </a:spcBef>
              <a:spcAft>
                <a:spcPts val="0"/>
              </a:spcAft>
              <a:buClr>
                <a:schemeClr val="dk1"/>
              </a:buClr>
              <a:buFont typeface="Arial"/>
              <a:buChar char="•"/>
              <a:defRPr/>
            </a:lvl4pPr>
            <a:lvl5pPr indent="298450" lvl="4" marL="285750" rtl="0" algn="ctr">
              <a:lnSpc>
                <a:spcPct val="100000"/>
              </a:lnSpc>
              <a:spcBef>
                <a:spcPts val="360"/>
              </a:spcBef>
              <a:spcAft>
                <a:spcPts val="0"/>
              </a:spcAft>
              <a:buClr>
                <a:schemeClr val="dk1"/>
              </a:buClr>
              <a:buFont typeface="Arial"/>
              <a:buChar char="o"/>
              <a:defRPr/>
            </a:lvl5pPr>
            <a:lvl6pPr indent="298450" lvl="5" marL="285750" rtl="0" algn="ctr">
              <a:lnSpc>
                <a:spcPct val="100000"/>
              </a:lnSpc>
              <a:spcBef>
                <a:spcPts val="360"/>
              </a:spcBef>
              <a:spcAft>
                <a:spcPts val="0"/>
              </a:spcAft>
              <a:buClr>
                <a:schemeClr val="dk1"/>
              </a:buClr>
              <a:buFont typeface="Arial"/>
              <a:buChar char="▪"/>
              <a:defRPr/>
            </a:lvl6pPr>
            <a:lvl7pPr indent="298450" lvl="6" marL="285750" rtl="0" algn="ctr">
              <a:lnSpc>
                <a:spcPct val="100000"/>
              </a:lnSpc>
              <a:spcBef>
                <a:spcPts val="360"/>
              </a:spcBef>
              <a:spcAft>
                <a:spcPts val="0"/>
              </a:spcAft>
              <a:buClr>
                <a:schemeClr val="dk1"/>
              </a:buClr>
              <a:buFont typeface="Arial"/>
              <a:buChar char="•"/>
              <a:defRPr/>
            </a:lvl7pPr>
            <a:lvl8pPr indent="298450" lvl="7" marL="285750" rtl="0" algn="ctr">
              <a:lnSpc>
                <a:spcPct val="100000"/>
              </a:lnSpc>
              <a:spcBef>
                <a:spcPts val="360"/>
              </a:spcBef>
              <a:spcAft>
                <a:spcPts val="0"/>
              </a:spcAft>
              <a:buClr>
                <a:schemeClr val="dk1"/>
              </a:buClr>
              <a:buFont typeface="Arial"/>
              <a:buChar char="o"/>
              <a:defRPr/>
            </a:lvl8pPr>
            <a:lvl9pPr indent="298450" lvl="8" marL="285750" rtl="0" algn="ctr">
              <a:lnSpc>
                <a:spcPct val="100000"/>
              </a:lnSpc>
              <a:spcBef>
                <a:spcPts val="360"/>
              </a:spcBef>
              <a:spcAft>
                <a:spcPts val="0"/>
              </a:spcAft>
              <a:buClr>
                <a:schemeClr val="dk1"/>
              </a:buClr>
              <a:buFont typeface="Arial"/>
              <a:buChar char="▪"/>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371" name="Shape 37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OBJECT">
    <p:spTree>
      <p:nvGrpSpPr>
        <p:cNvPr id="30" name="Shape 30"/>
        <p:cNvGrpSpPr/>
        <p:nvPr/>
      </p:nvGrpSpPr>
      <p:grpSpPr>
        <a:xfrm>
          <a:off x="0" y="0"/>
          <a:ext cx="0" cy="0"/>
          <a:chOff x="0" y="0"/>
          <a:chExt cx="0" cy="0"/>
        </a:xfrm>
      </p:grpSpPr>
      <p:sp>
        <p:nvSpPr>
          <p:cNvPr id="31" name="Shape 31"/>
          <p:cNvSpPr txBox="1"/>
          <p:nvPr>
            <p:ph type="title"/>
          </p:nvPr>
        </p:nvSpPr>
        <p:spPr>
          <a:xfrm>
            <a:off x="457200" y="69850"/>
            <a:ext cx="8229600" cy="1130400"/>
          </a:xfrm>
          <a:prstGeom prst="rect">
            <a:avLst/>
          </a:prstGeom>
          <a:noFill/>
          <a:ln>
            <a:noFill/>
          </a:ln>
        </p:spPr>
        <p:txBody>
          <a:bodyPr anchorCtr="0" anchor="ctr" bIns="91425" lIns="91425" rIns="91425" tIns="91425"/>
          <a:lstStyle>
            <a:lvl1pPr indent="227013" lvl="0" marL="39687" marR="0" rtl="0" algn="ctr">
              <a:lnSpc>
                <a:spcPct val="100000"/>
              </a:lnSpc>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1pPr>
            <a:lvl2pPr indent="227013" lvl="1" marL="39687" marR="0" rtl="0" algn="ctr">
              <a:lnSpc>
                <a:spcPct val="100000"/>
              </a:lnSpc>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2pPr>
            <a:lvl3pPr indent="227013" lvl="2"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3pPr>
            <a:lvl4pPr indent="227013" lvl="3"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4pPr>
            <a:lvl5pPr indent="227013" lvl="4" marL="396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5pPr>
            <a:lvl6pPr indent="227012" lvl="5" marL="4968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6pPr>
            <a:lvl7pPr indent="227012" lvl="6" marL="9540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7pPr>
            <a:lvl8pPr indent="227012" lvl="7" marL="1411287"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8pPr>
            <a:lvl9pPr indent="227013" lvl="8" marL="1868486" marR="0" rtl="0" algn="ctr">
              <a:spcBef>
                <a:spcPts val="0"/>
              </a:spcBef>
              <a:spcAft>
                <a:spcPts val="0"/>
              </a:spcAft>
              <a:buClr>
                <a:schemeClr val="dk1"/>
              </a:buClr>
              <a:buFont typeface="Arial"/>
              <a:buNone/>
              <a:defRPr b="1" i="0" sz="4400" u="none" cap="none" strike="noStrike">
                <a:solidFill>
                  <a:schemeClr val="dk1"/>
                </a:solidFill>
                <a:latin typeface="Arial"/>
                <a:ea typeface="Arial"/>
                <a:cs typeface="Arial"/>
                <a:sym typeface="Arial"/>
              </a:defRPr>
            </a:lvl9pPr>
          </a:lstStyle>
          <a:p/>
        </p:txBody>
      </p:sp>
      <p:sp>
        <p:nvSpPr>
          <p:cNvPr id="32" name="Shape 32"/>
          <p:cNvSpPr txBox="1"/>
          <p:nvPr>
            <p:ph idx="1" type="body"/>
          </p:nvPr>
        </p:nvSpPr>
        <p:spPr>
          <a:xfrm>
            <a:off x="457200" y="1200150"/>
            <a:ext cx="8229600" cy="3943499"/>
          </a:xfrm>
          <a:prstGeom prst="rect">
            <a:avLst/>
          </a:prstGeom>
          <a:noFill/>
          <a:ln>
            <a:noFill/>
          </a:ln>
        </p:spPr>
        <p:txBody>
          <a:bodyPr anchorCtr="0" anchor="t" bIns="91425" lIns="91425" rIns="91425" tIns="91425"/>
          <a:lstStyle>
            <a:lvl1pPr indent="87313" lvl="0" marL="382587" marR="0" rtl="0" algn="l">
              <a:lnSpc>
                <a:spcPct val="100000"/>
              </a:lnSpc>
              <a:spcBef>
                <a:spcPts val="800"/>
              </a:spcBef>
              <a:spcAft>
                <a:spcPts val="0"/>
              </a:spcAft>
              <a:buClr>
                <a:srgbClr val="000000"/>
              </a:buClr>
              <a:buSzPct val="100000"/>
              <a:buFont typeface="Arial"/>
              <a:buChar char="●"/>
              <a:defRPr b="0" i="0" sz="3200" u="none" cap="none" strike="noStrike">
                <a:solidFill>
                  <a:schemeClr val="dk1"/>
                </a:solidFill>
                <a:latin typeface="Arial"/>
                <a:ea typeface="Arial"/>
                <a:cs typeface="Arial"/>
                <a:sym typeface="Arial"/>
              </a:defRPr>
            </a:lvl1pPr>
            <a:lvl2pPr indent="93662" lvl="1" marL="731837" marR="0" rtl="0" algn="l">
              <a:lnSpc>
                <a:spcPct val="100000"/>
              </a:lnSpc>
              <a:spcBef>
                <a:spcPts val="700"/>
              </a:spcBef>
              <a:spcAft>
                <a:spcPts val="0"/>
              </a:spcAft>
              <a:buClr>
                <a:srgbClr val="000000"/>
              </a:buClr>
              <a:buSzPct val="100000"/>
              <a:buFont typeface="Arial"/>
              <a:buChar char="●"/>
              <a:defRPr b="0" i="0" sz="2800" u="none" cap="none" strike="noStrike">
                <a:solidFill>
                  <a:schemeClr val="dk1"/>
                </a:solidFill>
                <a:latin typeface="Arial"/>
                <a:ea typeface="Arial"/>
                <a:cs typeface="Arial"/>
                <a:sym typeface="Arial"/>
              </a:defRPr>
            </a:lvl2pPr>
            <a:lvl3pPr indent="100012" lvl="2" marL="1131887" marR="0" rtl="0" algn="l">
              <a:lnSpc>
                <a:spcPct val="100000"/>
              </a:lnSpc>
              <a:spcBef>
                <a:spcPts val="600"/>
              </a:spcBef>
              <a:spcAft>
                <a:spcPts val="0"/>
              </a:spcAft>
              <a:buClr>
                <a:srgbClr val="000000"/>
              </a:buClr>
              <a:buSzPct val="100000"/>
              <a:buFont typeface="Arial"/>
              <a:buChar char="●"/>
              <a:defRPr b="0" i="0" sz="2400" u="none" cap="none" strike="noStrike">
                <a:solidFill>
                  <a:schemeClr val="dk1"/>
                </a:solidFill>
                <a:latin typeface="Arial"/>
                <a:ea typeface="Arial"/>
                <a:cs typeface="Arial"/>
                <a:sym typeface="Arial"/>
              </a:defRPr>
            </a:lvl3pPr>
            <a:lvl4pPr indent="49212" lvl="3" marL="15890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4pPr>
            <a:lvl5pPr indent="49213" lvl="4" marL="2046286"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5pPr>
            <a:lvl6pPr indent="49213" lvl="5" marL="25034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6pPr>
            <a:lvl7pPr indent="49213" lvl="6" marL="29606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7pPr>
            <a:lvl8pPr indent="49212" lvl="7" marL="34178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8pPr>
            <a:lvl9pPr indent="49212" lvl="8" marL="3875087" marR="0" rtl="0" algn="l">
              <a:lnSpc>
                <a:spcPct val="100000"/>
              </a:lnSpc>
              <a:spcBef>
                <a:spcPts val="500"/>
              </a:spcBef>
              <a:spcAft>
                <a:spcPts val="0"/>
              </a:spcAft>
              <a:buClr>
                <a:srgbClr val="000000"/>
              </a:buClr>
              <a:buSzPct val="100000"/>
              <a:buFont typeface="Arial"/>
              <a:buChar char="●"/>
              <a:defRPr b="0" i="0" sz="2000" u="none" cap="none" strike="noStrike">
                <a:solidFill>
                  <a:schemeClr val="dk1"/>
                </a:solidFill>
                <a:latin typeface="Arial"/>
                <a:ea typeface="Arial"/>
                <a:cs typeface="Arial"/>
                <a:sym typeface="Arial"/>
              </a:defRPr>
            </a:lvl9pPr>
          </a:lstStyle>
          <a:p/>
        </p:txBody>
      </p:sp>
      <p:sp>
        <p:nvSpPr>
          <p:cNvPr id="33" name="Shape 33"/>
          <p:cNvSpPr txBox="1"/>
          <p:nvPr>
            <p:ph idx="12" type="sldNum"/>
          </p:nvPr>
        </p:nvSpPr>
        <p:spPr>
          <a:xfrm>
            <a:off x="7466013" y="4757737"/>
            <a:ext cx="306299" cy="2922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898989"/>
              </a:buClr>
              <a:buFont typeface="Arial"/>
              <a:buNone/>
            </a:pPr>
            <a:r>
              <a:t/>
            </a:r>
            <a:endParaRPr b="0" i="0" sz="1200" u="none" cap="none" strike="noStrike">
              <a:solidFill>
                <a:srgbClr val="898989"/>
              </a:solidFill>
              <a:latin typeface="Arial"/>
              <a:ea typeface="Arial"/>
              <a:cs typeface="Arial"/>
              <a:sym typeface="Arial"/>
            </a:endParaRPr>
          </a:p>
          <a:p>
            <a:pPr indent="0" lvl="1" marL="4572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2" marL="9144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3" marL="13716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4" marL="18288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5" marL="22860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6" marL="27432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7" marL="32004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a:p>
            <a:pPr indent="0" lvl="8" marL="3657600" marR="0" rtl="0" algn="l">
              <a:lnSpc>
                <a:spcPct val="100000"/>
              </a:lnSpc>
              <a:spcBef>
                <a:spcPts val="0"/>
              </a:spcBef>
              <a:spcAft>
                <a:spcPts val="0"/>
              </a:spcAft>
              <a:buClr>
                <a:schemeClr val="dk1"/>
              </a:buClr>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Slide">
    <p:spTree>
      <p:nvGrpSpPr>
        <p:cNvPr id="375" name="Shape 375"/>
        <p:cNvGrpSpPr/>
        <p:nvPr/>
      </p:nvGrpSpPr>
      <p:grpSpPr>
        <a:xfrm>
          <a:off x="0" y="0"/>
          <a:ext cx="0" cy="0"/>
          <a:chOff x="0" y="0"/>
          <a:chExt cx="0" cy="0"/>
        </a:xfrm>
      </p:grpSpPr>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379" name="Shape 379"/>
        <p:cNvGrpSpPr/>
        <p:nvPr/>
      </p:nvGrpSpPr>
      <p:grpSpPr>
        <a:xfrm>
          <a:off x="0" y="0"/>
          <a:ext cx="0" cy="0"/>
          <a:chOff x="0" y="0"/>
          <a:chExt cx="0" cy="0"/>
        </a:xfrm>
      </p:grpSpPr>
      <p:sp>
        <p:nvSpPr>
          <p:cNvPr id="380" name="Shape 380"/>
          <p:cNvSpPr txBox="1"/>
          <p:nvPr>
            <p:ph type="ctrTitle"/>
          </p:nvPr>
        </p:nvSpPr>
        <p:spPr>
          <a:xfrm>
            <a:off x="685800" y="2111123"/>
            <a:ext cx="7772400" cy="1546499"/>
          </a:xfrm>
          <a:prstGeom prst="rect">
            <a:avLst/>
          </a:prstGeom>
          <a:noFill/>
          <a:ln>
            <a:noFill/>
          </a:ln>
        </p:spPr>
        <p:txBody>
          <a:bodyPr anchorCtr="0" anchor="b" bIns="91425" lIns="91425" rIns="91425" tIns="91425"/>
          <a:lstStyle>
            <a:lvl1pPr lvl="0"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1pPr>
            <a:lvl2pPr lvl="1"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2pPr>
            <a:lvl3pPr lvl="2"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3pPr>
            <a:lvl4pPr lvl="3"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4pPr>
            <a:lvl5pPr lvl="4"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5pPr>
            <a:lvl6pPr lvl="5"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6pPr>
            <a:lvl7pPr lvl="6"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7pPr>
            <a:lvl8pPr lvl="7"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8pPr>
            <a:lvl9pPr lvl="8"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9pPr>
          </a:lstStyle>
          <a:p/>
        </p:txBody>
      </p:sp>
      <p:sp>
        <p:nvSpPr>
          <p:cNvPr id="381" name="Shape 381"/>
          <p:cNvSpPr txBox="1"/>
          <p:nvPr>
            <p:ph idx="1" type="subTitle"/>
          </p:nvPr>
        </p:nvSpPr>
        <p:spPr>
          <a:xfrm>
            <a:off x="685800" y="3786737"/>
            <a:ext cx="7772400" cy="1046400"/>
          </a:xfrm>
          <a:prstGeom prst="rect">
            <a:avLst/>
          </a:prstGeom>
          <a:noFill/>
          <a:ln>
            <a:noFill/>
          </a:ln>
        </p:spPr>
        <p:txBody>
          <a:bodyPr anchorCtr="0" anchor="t" bIns="91425" lIns="91425" rIns="91425" tIns="91425"/>
          <a:lstStyle>
            <a:lvl1pPr lvl="0"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1pPr>
            <a:lvl2pPr lvl="1"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2pPr>
            <a:lvl3pPr lvl="2"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3pPr>
            <a:lvl4pPr lvl="3"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4pPr>
            <a:lvl5pPr lvl="4"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5pPr>
            <a:lvl6pPr lvl="5"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6pPr>
            <a:lvl7pPr lvl="6"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7pPr>
            <a:lvl8pPr lvl="7"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8pPr>
            <a:lvl9pPr lvl="8"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382" name="Shape 382"/>
        <p:cNvGrpSpPr/>
        <p:nvPr/>
      </p:nvGrpSpPr>
      <p:grpSpPr>
        <a:xfrm>
          <a:off x="0" y="0"/>
          <a:ext cx="0" cy="0"/>
          <a:chOff x="0" y="0"/>
          <a:chExt cx="0" cy="0"/>
        </a:xfrm>
      </p:grpSpPr>
      <p:sp>
        <p:nvSpPr>
          <p:cNvPr id="383" name="Shape 383"/>
          <p:cNvSpPr txBox="1"/>
          <p:nvPr>
            <p:ph type="title"/>
          </p:nvPr>
        </p:nvSpPr>
        <p:spPr>
          <a:xfrm>
            <a:off x="457200" y="274637"/>
            <a:ext cx="8229600" cy="11430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
        <p:nvSpPr>
          <p:cNvPr id="384" name="Shape 384"/>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385" name="Shape 385"/>
        <p:cNvGrpSpPr/>
        <p:nvPr/>
      </p:nvGrpSpPr>
      <p:grpSpPr>
        <a:xfrm>
          <a:off x="0" y="0"/>
          <a:ext cx="0" cy="0"/>
          <a:chOff x="0" y="0"/>
          <a:chExt cx="0" cy="0"/>
        </a:xfrm>
      </p:grpSpPr>
      <p:sp>
        <p:nvSpPr>
          <p:cNvPr id="386" name="Shape 386"/>
          <p:cNvSpPr txBox="1"/>
          <p:nvPr>
            <p:ph type="title"/>
          </p:nvPr>
        </p:nvSpPr>
        <p:spPr>
          <a:xfrm>
            <a:off x="457200" y="274637"/>
            <a:ext cx="8229600" cy="11430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
        <p:nvSpPr>
          <p:cNvPr id="387" name="Shape 387"/>
          <p:cNvSpPr txBox="1"/>
          <p:nvPr>
            <p:ph idx="1" type="body"/>
          </p:nvPr>
        </p:nvSpPr>
        <p:spPr>
          <a:xfrm>
            <a:off x="457200" y="1600200"/>
            <a:ext cx="3994500" cy="4967700"/>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
        <p:nvSpPr>
          <p:cNvPr id="388" name="Shape 388"/>
          <p:cNvSpPr txBox="1"/>
          <p:nvPr>
            <p:ph idx="2" type="body"/>
          </p:nvPr>
        </p:nvSpPr>
        <p:spPr>
          <a:xfrm>
            <a:off x="4692273" y="1600200"/>
            <a:ext cx="3994500" cy="4967700"/>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89" name="Shape 389"/>
        <p:cNvGrpSpPr/>
        <p:nvPr/>
      </p:nvGrpSpPr>
      <p:grpSpPr>
        <a:xfrm>
          <a:off x="0" y="0"/>
          <a:ext cx="0" cy="0"/>
          <a:chOff x="0" y="0"/>
          <a:chExt cx="0" cy="0"/>
        </a:xfrm>
      </p:grpSpPr>
      <p:sp>
        <p:nvSpPr>
          <p:cNvPr id="390" name="Shape 390"/>
          <p:cNvSpPr txBox="1"/>
          <p:nvPr>
            <p:ph type="title"/>
          </p:nvPr>
        </p:nvSpPr>
        <p:spPr>
          <a:xfrm>
            <a:off x="457200" y="274637"/>
            <a:ext cx="8229600" cy="11430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391" name="Shape 391"/>
        <p:cNvGrpSpPr/>
        <p:nvPr/>
      </p:nvGrpSpPr>
      <p:grpSpPr>
        <a:xfrm>
          <a:off x="0" y="0"/>
          <a:ext cx="0" cy="0"/>
          <a:chOff x="0" y="0"/>
          <a:chExt cx="0" cy="0"/>
        </a:xfrm>
      </p:grpSpPr>
      <p:sp>
        <p:nvSpPr>
          <p:cNvPr id="392" name="Shape 392"/>
          <p:cNvSpPr txBox="1"/>
          <p:nvPr>
            <p:ph idx="1" type="body"/>
          </p:nvPr>
        </p:nvSpPr>
        <p:spPr>
          <a:xfrm>
            <a:off x="457200" y="5875078"/>
            <a:ext cx="8229600" cy="692700"/>
          </a:xfrm>
          <a:prstGeom prst="rect">
            <a:avLst/>
          </a:prstGeom>
          <a:noFill/>
          <a:ln>
            <a:noFill/>
          </a:ln>
        </p:spPr>
        <p:txBody>
          <a:bodyPr anchorCtr="0" anchor="t" bIns="91425" lIns="91425" rIns="91425" tIns="91425"/>
          <a:lstStyle>
            <a:lvl1pPr lvl="0" rtl="0" algn="ctr">
              <a:lnSpc>
                <a:spcPct val="100000"/>
              </a:lnSpc>
              <a:spcBef>
                <a:spcPts val="360"/>
              </a:spcBef>
              <a:spcAft>
                <a:spcPts val="0"/>
              </a:spcAft>
              <a:buClr>
                <a:schemeClr val="dk1"/>
              </a:buClr>
              <a:buSzPct val="100000"/>
              <a:buFont typeface="Arial"/>
              <a:buChar char="●"/>
              <a:defRPr sz="1800">
                <a:solidFill>
                  <a:schemeClr val="dk1"/>
                </a:solidFill>
              </a:defRPr>
            </a:lvl1pPr>
            <a:lvl2pPr lvl="1" rtl="0" algn="ctr">
              <a:lnSpc>
                <a:spcPct val="100000"/>
              </a:lnSpc>
              <a:spcBef>
                <a:spcPts val="360"/>
              </a:spcBef>
              <a:spcAft>
                <a:spcPts val="0"/>
              </a:spcAft>
              <a:buClr>
                <a:schemeClr val="dk1"/>
              </a:buClr>
              <a:buSzPct val="100000"/>
              <a:buFont typeface="Courier New"/>
              <a:buChar char="o"/>
              <a:defRPr sz="1800">
                <a:solidFill>
                  <a:schemeClr val="dk1"/>
                </a:solidFill>
              </a:defRPr>
            </a:lvl2pPr>
            <a:lvl3pPr lvl="2" rtl="0" algn="ctr">
              <a:lnSpc>
                <a:spcPct val="100000"/>
              </a:lnSpc>
              <a:spcBef>
                <a:spcPts val="360"/>
              </a:spcBef>
              <a:spcAft>
                <a:spcPts val="0"/>
              </a:spcAft>
              <a:buClr>
                <a:schemeClr val="dk1"/>
              </a:buClr>
              <a:buSzPct val="100000"/>
              <a:buFont typeface="Wingdings"/>
              <a:buChar char="§"/>
              <a:defRPr sz="1800">
                <a:solidFill>
                  <a:schemeClr val="dk1"/>
                </a:solidFill>
              </a:defRPr>
            </a:lvl3pPr>
            <a:lvl4pPr lvl="3" rtl="0" algn="ctr">
              <a:lnSpc>
                <a:spcPct val="100000"/>
              </a:lnSpc>
              <a:spcBef>
                <a:spcPts val="360"/>
              </a:spcBef>
              <a:spcAft>
                <a:spcPts val="0"/>
              </a:spcAft>
              <a:buClr>
                <a:schemeClr val="dk1"/>
              </a:buClr>
              <a:buSzPct val="100000"/>
              <a:buFont typeface="Arial"/>
              <a:buChar char="●"/>
              <a:defRPr sz="1800">
                <a:solidFill>
                  <a:schemeClr val="dk1"/>
                </a:solidFill>
              </a:defRPr>
            </a:lvl4pPr>
            <a:lvl5pPr lvl="4" rtl="0" algn="ctr">
              <a:lnSpc>
                <a:spcPct val="100000"/>
              </a:lnSpc>
              <a:spcBef>
                <a:spcPts val="360"/>
              </a:spcBef>
              <a:spcAft>
                <a:spcPts val="0"/>
              </a:spcAft>
              <a:buClr>
                <a:schemeClr val="dk1"/>
              </a:buClr>
              <a:buSzPct val="100000"/>
              <a:buFont typeface="Courier New"/>
              <a:buChar char="o"/>
              <a:defRPr sz="1800">
                <a:solidFill>
                  <a:schemeClr val="dk1"/>
                </a:solidFill>
              </a:defRPr>
            </a:lvl5pPr>
            <a:lvl6pPr lvl="5" rtl="0" algn="ctr">
              <a:lnSpc>
                <a:spcPct val="100000"/>
              </a:lnSpc>
              <a:spcBef>
                <a:spcPts val="360"/>
              </a:spcBef>
              <a:spcAft>
                <a:spcPts val="0"/>
              </a:spcAft>
              <a:buClr>
                <a:schemeClr val="dk1"/>
              </a:buClr>
              <a:buSzPct val="100000"/>
              <a:buFont typeface="Wingdings"/>
              <a:buChar char="§"/>
              <a:defRPr sz="1800">
                <a:solidFill>
                  <a:schemeClr val="dk1"/>
                </a:solidFill>
              </a:defRPr>
            </a:lvl6pPr>
            <a:lvl7pPr lvl="6" rtl="0" algn="ctr">
              <a:lnSpc>
                <a:spcPct val="100000"/>
              </a:lnSpc>
              <a:spcBef>
                <a:spcPts val="360"/>
              </a:spcBef>
              <a:spcAft>
                <a:spcPts val="0"/>
              </a:spcAft>
              <a:buClr>
                <a:schemeClr val="dk1"/>
              </a:buClr>
              <a:buSzPct val="100000"/>
              <a:buFont typeface="Arial"/>
              <a:buChar char="●"/>
              <a:defRPr sz="1800">
                <a:solidFill>
                  <a:schemeClr val="dk1"/>
                </a:solidFill>
              </a:defRPr>
            </a:lvl7pPr>
            <a:lvl8pPr lvl="7" rtl="0" algn="ctr">
              <a:lnSpc>
                <a:spcPct val="100000"/>
              </a:lnSpc>
              <a:spcBef>
                <a:spcPts val="360"/>
              </a:spcBef>
              <a:spcAft>
                <a:spcPts val="0"/>
              </a:spcAft>
              <a:buClr>
                <a:schemeClr val="dk1"/>
              </a:buClr>
              <a:buSzPct val="100000"/>
              <a:buFont typeface="Courier New"/>
              <a:buChar char="o"/>
              <a:defRPr sz="1800">
                <a:solidFill>
                  <a:schemeClr val="dk1"/>
                </a:solidFill>
              </a:defRPr>
            </a:lvl8pPr>
            <a:lvl9pPr lvl="8" rtl="0" algn="ctr">
              <a:lnSpc>
                <a:spcPct val="100000"/>
              </a:lnSpc>
              <a:spcBef>
                <a:spcPts val="360"/>
              </a:spcBef>
              <a:spcAft>
                <a:spcPts val="0"/>
              </a:spcAft>
              <a:buClr>
                <a:schemeClr val="dk1"/>
              </a:buClr>
              <a:buSzPct val="100000"/>
              <a:buFont typeface="Wingdings"/>
              <a:buChar char="§"/>
              <a:defRPr sz="1800">
                <a:solidFill>
                  <a:schemeClr val="dk1"/>
                </a:solidFill>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393" name="Shape 393"/>
        <p:cNvGrpSpPr/>
        <p:nvPr/>
      </p:nvGrpSpPr>
      <p:grpSpPr>
        <a:xfrm>
          <a:off x="0" y="0"/>
          <a:ext cx="0" cy="0"/>
          <a:chOff x="0" y="0"/>
          <a:chExt cx="0" cy="0"/>
        </a:xfrm>
      </p:grpSpPr>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OBJECT">
    <p:spTree>
      <p:nvGrpSpPr>
        <p:cNvPr id="394" name="Shape 394"/>
        <p:cNvGrpSpPr/>
        <p:nvPr/>
      </p:nvGrpSpPr>
      <p:grpSpPr>
        <a:xfrm>
          <a:off x="0" y="0"/>
          <a:ext cx="0" cy="0"/>
          <a:chOff x="0" y="0"/>
          <a:chExt cx="0" cy="0"/>
        </a:xfrm>
      </p:grpSpPr>
      <p:sp>
        <p:nvSpPr>
          <p:cNvPr id="395" name="Shape 395"/>
          <p:cNvSpPr txBox="1"/>
          <p:nvPr>
            <p:ph type="title"/>
          </p:nvPr>
        </p:nvSpPr>
        <p:spPr>
          <a:xfrm>
            <a:off x="457200" y="69850"/>
            <a:ext cx="8229600" cy="1130400"/>
          </a:xfrm>
          <a:prstGeom prst="rect">
            <a:avLst/>
          </a:prstGeom>
          <a:noFill/>
          <a:ln>
            <a:noFill/>
          </a:ln>
        </p:spPr>
        <p:txBody>
          <a:bodyPr anchorCtr="0" anchor="ctr" bIns="91425" lIns="91425" rIns="91425" tIns="91425"/>
          <a:lstStyle>
            <a:lvl1pPr lvl="0" marL="39687" rtl="0" algn="ctr">
              <a:spcBef>
                <a:spcPts val="0"/>
              </a:spcBef>
              <a:spcAft>
                <a:spcPts val="0"/>
              </a:spcAft>
              <a:defRPr sz="4400">
                <a:solidFill>
                  <a:schemeClr val="dk1"/>
                </a:solidFill>
              </a:defRPr>
            </a:lvl1pPr>
            <a:lvl2pPr lvl="1" marL="39687" rtl="0" algn="ctr">
              <a:spcBef>
                <a:spcPts val="0"/>
              </a:spcBef>
              <a:spcAft>
                <a:spcPts val="0"/>
              </a:spcAft>
              <a:defRPr sz="4400">
                <a:solidFill>
                  <a:schemeClr val="dk1"/>
                </a:solidFill>
              </a:defRPr>
            </a:lvl2pPr>
            <a:lvl3pPr lvl="2" marL="39687" rtl="0" algn="ctr">
              <a:spcBef>
                <a:spcPts val="0"/>
              </a:spcBef>
              <a:spcAft>
                <a:spcPts val="0"/>
              </a:spcAft>
              <a:defRPr sz="4400">
                <a:solidFill>
                  <a:schemeClr val="dk1"/>
                </a:solidFill>
              </a:defRPr>
            </a:lvl3pPr>
            <a:lvl4pPr lvl="3" marL="39687" rtl="0" algn="ctr">
              <a:spcBef>
                <a:spcPts val="0"/>
              </a:spcBef>
              <a:spcAft>
                <a:spcPts val="0"/>
              </a:spcAft>
              <a:defRPr sz="4400">
                <a:solidFill>
                  <a:schemeClr val="dk1"/>
                </a:solidFill>
              </a:defRPr>
            </a:lvl4pPr>
            <a:lvl5pPr lvl="4" marL="39687" rtl="0" algn="ctr">
              <a:spcBef>
                <a:spcPts val="0"/>
              </a:spcBef>
              <a:spcAft>
                <a:spcPts val="0"/>
              </a:spcAft>
              <a:defRPr sz="4400">
                <a:solidFill>
                  <a:schemeClr val="dk1"/>
                </a:solidFill>
              </a:defRPr>
            </a:lvl5pPr>
            <a:lvl6pPr lvl="5" marL="496887" rtl="0" algn="ctr">
              <a:spcBef>
                <a:spcPts val="0"/>
              </a:spcBef>
              <a:spcAft>
                <a:spcPts val="0"/>
              </a:spcAft>
              <a:defRPr sz="4400">
                <a:solidFill>
                  <a:schemeClr val="dk1"/>
                </a:solidFill>
              </a:defRPr>
            </a:lvl6pPr>
            <a:lvl7pPr lvl="6" marL="954087" rtl="0" algn="ctr">
              <a:spcBef>
                <a:spcPts val="0"/>
              </a:spcBef>
              <a:spcAft>
                <a:spcPts val="0"/>
              </a:spcAft>
              <a:defRPr sz="4400">
                <a:solidFill>
                  <a:schemeClr val="dk1"/>
                </a:solidFill>
              </a:defRPr>
            </a:lvl7pPr>
            <a:lvl8pPr lvl="7" marL="1411287" rtl="0" algn="ctr">
              <a:spcBef>
                <a:spcPts val="0"/>
              </a:spcBef>
              <a:spcAft>
                <a:spcPts val="0"/>
              </a:spcAft>
              <a:defRPr sz="4400">
                <a:solidFill>
                  <a:schemeClr val="dk1"/>
                </a:solidFill>
              </a:defRPr>
            </a:lvl8pPr>
            <a:lvl9pPr lvl="8" marL="1868487" rtl="0" algn="ctr">
              <a:spcBef>
                <a:spcPts val="0"/>
              </a:spcBef>
              <a:spcAft>
                <a:spcPts val="0"/>
              </a:spcAft>
              <a:defRPr sz="4400">
                <a:solidFill>
                  <a:schemeClr val="dk1"/>
                </a:solidFill>
              </a:defRPr>
            </a:lvl9pPr>
          </a:lstStyle>
          <a:p/>
        </p:txBody>
      </p:sp>
      <p:sp>
        <p:nvSpPr>
          <p:cNvPr id="396" name="Shape 396"/>
          <p:cNvSpPr txBox="1"/>
          <p:nvPr>
            <p:ph idx="1" type="body"/>
          </p:nvPr>
        </p:nvSpPr>
        <p:spPr>
          <a:xfrm>
            <a:off x="457200" y="1200150"/>
            <a:ext cx="8229600" cy="3943500"/>
          </a:xfrm>
          <a:prstGeom prst="rect">
            <a:avLst/>
          </a:prstGeom>
          <a:noFill/>
          <a:ln>
            <a:noFill/>
          </a:ln>
        </p:spPr>
        <p:txBody>
          <a:bodyPr anchorCtr="0" anchor="t" bIns="91425" lIns="91425" rIns="91425" tIns="91425"/>
          <a:lstStyle>
            <a:lvl1pPr indent="-223837" lvl="0" marL="382587" rtl="0" algn="l">
              <a:spcBef>
                <a:spcPts val="800"/>
              </a:spcBef>
              <a:spcAft>
                <a:spcPts val="0"/>
              </a:spcAft>
              <a:buClr>
                <a:srgbClr val="000000"/>
              </a:buClr>
              <a:buFont typeface="Arial"/>
              <a:buChar char="●"/>
              <a:defRPr sz="3200">
                <a:solidFill>
                  <a:schemeClr val="dk1"/>
                </a:solidFill>
              </a:defRPr>
            </a:lvl1pPr>
            <a:lvl2pPr indent="-179387" lvl="1" marL="731837" rtl="0" algn="l">
              <a:spcBef>
                <a:spcPts val="700"/>
              </a:spcBef>
              <a:spcAft>
                <a:spcPts val="0"/>
              </a:spcAft>
              <a:buClr>
                <a:srgbClr val="000000"/>
              </a:buClr>
              <a:buFont typeface="Arial"/>
              <a:buChar char="●"/>
              <a:defRPr sz="2800">
                <a:solidFill>
                  <a:schemeClr val="dk1"/>
                </a:solidFill>
              </a:defRPr>
            </a:lvl2pPr>
            <a:lvl3pPr indent="-138112" lvl="2" marL="1131887" rtl="0" algn="l">
              <a:spcBef>
                <a:spcPts val="600"/>
              </a:spcBef>
              <a:spcAft>
                <a:spcPts val="0"/>
              </a:spcAft>
              <a:buClr>
                <a:srgbClr val="000000"/>
              </a:buClr>
              <a:buFont typeface="Arial"/>
              <a:buChar char="●"/>
              <a:defRPr sz="2400">
                <a:solidFill>
                  <a:schemeClr val="dk1"/>
                </a:solidFill>
              </a:defRPr>
            </a:lvl3pPr>
            <a:lvl4pPr indent="-153987" lvl="3" marL="1589087" rtl="0" algn="l">
              <a:spcBef>
                <a:spcPts val="500"/>
              </a:spcBef>
              <a:spcAft>
                <a:spcPts val="0"/>
              </a:spcAft>
              <a:buClr>
                <a:srgbClr val="000000"/>
              </a:buClr>
              <a:buFont typeface="Arial"/>
              <a:buChar char="●"/>
              <a:defRPr sz="2000">
                <a:solidFill>
                  <a:schemeClr val="dk1"/>
                </a:solidFill>
              </a:defRPr>
            </a:lvl4pPr>
            <a:lvl5pPr indent="-153987" lvl="4" marL="2046287" rtl="0" algn="l">
              <a:spcBef>
                <a:spcPts val="500"/>
              </a:spcBef>
              <a:spcAft>
                <a:spcPts val="0"/>
              </a:spcAft>
              <a:buClr>
                <a:srgbClr val="000000"/>
              </a:buClr>
              <a:buFont typeface="Arial"/>
              <a:buChar char="●"/>
              <a:defRPr sz="2000">
                <a:solidFill>
                  <a:schemeClr val="dk1"/>
                </a:solidFill>
              </a:defRPr>
            </a:lvl5pPr>
            <a:lvl6pPr indent="-153987" lvl="5" marL="2503487" rtl="0" algn="l">
              <a:spcBef>
                <a:spcPts val="500"/>
              </a:spcBef>
              <a:spcAft>
                <a:spcPts val="0"/>
              </a:spcAft>
              <a:buClr>
                <a:srgbClr val="000000"/>
              </a:buClr>
              <a:buFont typeface="Arial"/>
              <a:buChar char="●"/>
              <a:defRPr sz="2000">
                <a:solidFill>
                  <a:schemeClr val="dk1"/>
                </a:solidFill>
              </a:defRPr>
            </a:lvl6pPr>
            <a:lvl7pPr indent="-153987" lvl="6" marL="2960687" rtl="0" algn="l">
              <a:spcBef>
                <a:spcPts val="500"/>
              </a:spcBef>
              <a:spcAft>
                <a:spcPts val="0"/>
              </a:spcAft>
              <a:buClr>
                <a:srgbClr val="000000"/>
              </a:buClr>
              <a:buFont typeface="Arial"/>
              <a:buChar char="●"/>
              <a:defRPr sz="2000">
                <a:solidFill>
                  <a:schemeClr val="dk1"/>
                </a:solidFill>
              </a:defRPr>
            </a:lvl7pPr>
            <a:lvl8pPr indent="-153987" lvl="7" marL="3417887" rtl="0" algn="l">
              <a:spcBef>
                <a:spcPts val="500"/>
              </a:spcBef>
              <a:spcAft>
                <a:spcPts val="0"/>
              </a:spcAft>
              <a:buClr>
                <a:srgbClr val="000000"/>
              </a:buClr>
              <a:buFont typeface="Arial"/>
              <a:buChar char="●"/>
              <a:defRPr sz="2000">
                <a:solidFill>
                  <a:schemeClr val="dk1"/>
                </a:solidFill>
              </a:defRPr>
            </a:lvl8pPr>
            <a:lvl9pPr indent="-153987" lvl="8" marL="3875087" rtl="0" algn="l">
              <a:spcBef>
                <a:spcPts val="500"/>
              </a:spcBef>
              <a:spcAft>
                <a:spcPts val="0"/>
              </a:spcAft>
              <a:buClr>
                <a:srgbClr val="000000"/>
              </a:buClr>
              <a:buFont typeface="Arial"/>
              <a:buChar char="●"/>
              <a:defRPr sz="2000">
                <a:solidFill>
                  <a:schemeClr val="dk1"/>
                </a:solidFill>
              </a:defRPr>
            </a:lvl9pPr>
          </a:lstStyle>
          <a:p/>
        </p:txBody>
      </p:sp>
      <p:sp>
        <p:nvSpPr>
          <p:cNvPr id="397" name="Shape 397"/>
          <p:cNvSpPr txBox="1"/>
          <p:nvPr>
            <p:ph idx="12" type="sldNum"/>
          </p:nvPr>
        </p:nvSpPr>
        <p:spPr>
          <a:xfrm>
            <a:off x="7466013" y="4757737"/>
            <a:ext cx="306300" cy="292200"/>
          </a:xfrm>
          <a:prstGeom prst="rect">
            <a:avLst/>
          </a:prstGeom>
          <a:noFill/>
          <a:ln>
            <a:noFill/>
          </a:ln>
        </p:spPr>
        <p:txBody>
          <a:bodyPr anchorCtr="0" anchor="ctr" bIns="91425" lIns="91425" rIns="91425" tIns="91425">
            <a:noAutofit/>
          </a:bodyPr>
          <a:lstStyle/>
          <a:p>
            <a:pPr indent="0" lvl="0" marL="0" marR="0" rtl="0" algn="ctr">
              <a:spcBef>
                <a:spcPts val="0"/>
              </a:spcBef>
            </a:pPr>
            <a:r>
              <a:t/>
            </a:r>
            <a:endParaRPr b="0" i="0" sz="1200" u="none" cap="none" strike="noStrike">
              <a:solidFill>
                <a:srgbClr val="898989"/>
              </a:solidFill>
              <a:latin typeface="Arial"/>
              <a:ea typeface="Arial"/>
              <a:cs typeface="Arial"/>
              <a:sym typeface="Arial"/>
            </a:endParaRPr>
          </a:p>
          <a:p>
            <a:pPr indent="0" lvl="1" marL="457200" marR="0" rtl="0" algn="l">
              <a:spcBef>
                <a:spcPts val="0"/>
              </a:spcBef>
            </a:pPr>
            <a:r>
              <a:t/>
            </a:r>
            <a:endParaRPr b="0" i="0" sz="1800" u="none" cap="none" strike="noStrike">
              <a:solidFill>
                <a:schemeClr val="dk1"/>
              </a:solidFill>
              <a:latin typeface="Arial"/>
              <a:ea typeface="Arial"/>
              <a:cs typeface="Arial"/>
              <a:sym typeface="Arial"/>
            </a:endParaRPr>
          </a:p>
          <a:p>
            <a:pPr indent="0" lvl="2" marL="914400" marR="0" rtl="0" algn="l">
              <a:spcBef>
                <a:spcPts val="0"/>
              </a:spcBef>
            </a:pPr>
            <a:r>
              <a:t/>
            </a:r>
            <a:endParaRPr b="0" i="0" sz="1800" u="none" cap="none" strike="noStrike">
              <a:solidFill>
                <a:schemeClr val="dk1"/>
              </a:solidFill>
              <a:latin typeface="Arial"/>
              <a:ea typeface="Arial"/>
              <a:cs typeface="Arial"/>
              <a:sym typeface="Arial"/>
            </a:endParaRPr>
          </a:p>
          <a:p>
            <a:pPr indent="0" lvl="3" marL="1371600" marR="0" rtl="0" algn="l">
              <a:spcBef>
                <a:spcPts val="0"/>
              </a:spcBef>
            </a:pPr>
            <a:r>
              <a:t/>
            </a:r>
            <a:endParaRPr b="0" i="0" sz="1800" u="none" cap="none" strike="noStrike">
              <a:solidFill>
                <a:schemeClr val="dk1"/>
              </a:solidFill>
              <a:latin typeface="Arial"/>
              <a:ea typeface="Arial"/>
              <a:cs typeface="Arial"/>
              <a:sym typeface="Arial"/>
            </a:endParaRPr>
          </a:p>
          <a:p>
            <a:pPr indent="0" lvl="4" marL="1828800" marR="0" rtl="0" algn="l">
              <a:spcBef>
                <a:spcPts val="0"/>
              </a:spcBef>
            </a:pPr>
            <a:r>
              <a:t/>
            </a:r>
            <a:endParaRPr b="0" i="0" sz="1800" u="none" cap="none" strike="noStrike">
              <a:solidFill>
                <a:schemeClr val="dk1"/>
              </a:solidFill>
              <a:latin typeface="Arial"/>
              <a:ea typeface="Arial"/>
              <a:cs typeface="Arial"/>
              <a:sym typeface="Arial"/>
            </a:endParaRPr>
          </a:p>
          <a:p>
            <a:pPr indent="0" lvl="5" marL="2286000" marR="0" rtl="0" algn="l">
              <a:spcBef>
                <a:spcPts val="0"/>
              </a:spcBef>
            </a:pPr>
            <a:r>
              <a:t/>
            </a:r>
            <a:endParaRPr b="0" i="0" sz="1800" u="none" cap="none" strike="noStrike">
              <a:solidFill>
                <a:schemeClr val="dk1"/>
              </a:solidFill>
              <a:latin typeface="Arial"/>
              <a:ea typeface="Arial"/>
              <a:cs typeface="Arial"/>
              <a:sym typeface="Arial"/>
            </a:endParaRPr>
          </a:p>
          <a:p>
            <a:pPr indent="0" lvl="6" marL="2743200" marR="0" rtl="0" algn="l">
              <a:spcBef>
                <a:spcPts val="0"/>
              </a:spcBef>
            </a:pPr>
            <a:r>
              <a:t/>
            </a:r>
            <a:endParaRPr b="0" i="0" sz="1800" u="none" cap="none" strike="noStrike">
              <a:solidFill>
                <a:schemeClr val="dk1"/>
              </a:solidFill>
              <a:latin typeface="Arial"/>
              <a:ea typeface="Arial"/>
              <a:cs typeface="Arial"/>
              <a:sym typeface="Arial"/>
            </a:endParaRPr>
          </a:p>
          <a:p>
            <a:pPr indent="0" lvl="7" marL="3200400" marR="0" rtl="0" algn="l">
              <a:spcBef>
                <a:spcPts val="0"/>
              </a:spcBef>
            </a:pPr>
            <a:r>
              <a:t/>
            </a:r>
            <a:endParaRPr b="0" i="0" sz="1800" u="none" cap="none" strike="noStrike">
              <a:solidFill>
                <a:schemeClr val="dk1"/>
              </a:solidFill>
              <a:latin typeface="Arial"/>
              <a:ea typeface="Arial"/>
              <a:cs typeface="Arial"/>
              <a:sym typeface="Arial"/>
            </a:endParaRPr>
          </a:p>
          <a:p>
            <a:pPr indent="0" lvl="8" marL="3657600" marR="0" rtl="0" algn="l">
              <a:spcBef>
                <a:spcPts val="0"/>
              </a:spcBef>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BJECT_1">
    <p:spTree>
      <p:nvGrpSpPr>
        <p:cNvPr id="398" name="Shape 398"/>
        <p:cNvGrpSpPr/>
        <p:nvPr/>
      </p:nvGrpSpPr>
      <p:grpSpPr>
        <a:xfrm>
          <a:off x="0" y="0"/>
          <a:ext cx="0" cy="0"/>
          <a:chOff x="0" y="0"/>
          <a:chExt cx="0" cy="0"/>
        </a:xfrm>
      </p:grpSpPr>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OBJECT_WITH_CAPTION_TEXT">
    <p:spTree>
      <p:nvGrpSpPr>
        <p:cNvPr id="402" name="Shape 402"/>
        <p:cNvGrpSpPr/>
        <p:nvPr/>
      </p:nvGrpSpPr>
      <p:grpSpPr>
        <a:xfrm>
          <a:off x="0" y="0"/>
          <a:ext cx="0" cy="0"/>
          <a:chOff x="0" y="0"/>
          <a:chExt cx="0" cy="0"/>
        </a:xfrm>
      </p:grpSpPr>
      <p:sp>
        <p:nvSpPr>
          <p:cNvPr id="403" name="Shape 403"/>
          <p:cNvSpPr txBox="1"/>
          <p:nvPr>
            <p:ph type="title"/>
          </p:nvPr>
        </p:nvSpPr>
        <p:spPr>
          <a:xfrm>
            <a:off x="457645" y="205104"/>
            <a:ext cx="3008099" cy="87150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Arial"/>
              <a:buNone/>
              <a:defRPr b="1" i="0" sz="1300" u="none" cap="none" strike="noStrike">
                <a:solidFill>
                  <a:schemeClr val="dk1"/>
                </a:solidFill>
                <a:latin typeface="Arial"/>
                <a:ea typeface="Arial"/>
                <a:cs typeface="Arial"/>
                <a:sym typeface="Arial"/>
              </a:defRPr>
            </a:lvl1pPr>
            <a:lvl2pPr indent="0" lvl="1"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2pPr>
            <a:lvl3pPr indent="0" lvl="2"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3pPr>
            <a:lvl4pPr indent="0" lvl="3"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4pPr>
            <a:lvl5pPr indent="0" lvl="4"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5pPr>
            <a:lvl6pPr indent="0" lvl="5"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6pPr>
            <a:lvl7pPr indent="0" lvl="6"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7pPr>
            <a:lvl8pPr indent="0" lvl="7"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8pPr>
            <a:lvl9pPr indent="0" lvl="8"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9pPr>
          </a:lstStyle>
          <a:p/>
        </p:txBody>
      </p:sp>
      <p:sp>
        <p:nvSpPr>
          <p:cNvPr id="404" name="Shape 404"/>
          <p:cNvSpPr txBox="1"/>
          <p:nvPr>
            <p:ph idx="1" type="body"/>
          </p:nvPr>
        </p:nvSpPr>
        <p:spPr>
          <a:xfrm>
            <a:off x="3575223" y="205104"/>
            <a:ext cx="5111099" cy="4389300"/>
          </a:xfrm>
          <a:prstGeom prst="rect">
            <a:avLst/>
          </a:prstGeom>
          <a:noFill/>
          <a:ln>
            <a:noFill/>
          </a:ln>
        </p:spPr>
        <p:txBody>
          <a:bodyPr anchorCtr="0" anchor="t" bIns="91425" lIns="91425" rIns="91425" tIns="91425"/>
          <a:lstStyle>
            <a:lvl1pPr indent="133350" lvl="0" marL="0" marR="0" rtl="0" algn="l">
              <a:lnSpc>
                <a:spcPct val="100000"/>
              </a:lnSpc>
              <a:spcBef>
                <a:spcPts val="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1pPr>
            <a:lvl2pPr indent="114300" lvl="1" marL="457200" marR="0" rtl="0" algn="l">
              <a:lnSpc>
                <a:spcPct val="100000"/>
              </a:lnSpc>
              <a:spcBef>
                <a:spcPts val="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2pPr>
            <a:lvl3pPr indent="95250" lvl="2" marL="914400" marR="0" rtl="0" algn="l">
              <a:lnSpc>
                <a:spcPct val="100000"/>
              </a:lnSpc>
              <a:spcBef>
                <a:spcPts val="0"/>
              </a:spcBef>
              <a:spcAft>
                <a:spcPts val="0"/>
              </a:spcAft>
              <a:buClr>
                <a:schemeClr val="dk1"/>
              </a:buClr>
              <a:buSzPct val="100000"/>
              <a:buFont typeface="Noto Sans Symbols"/>
              <a:buChar char="▪"/>
              <a:defRPr b="0" i="0" sz="1500" u="none" cap="none" strike="noStrike">
                <a:solidFill>
                  <a:schemeClr val="dk1"/>
                </a:solidFill>
                <a:latin typeface="Arial"/>
                <a:ea typeface="Arial"/>
                <a:cs typeface="Arial"/>
                <a:sym typeface="Arial"/>
              </a:defRPr>
            </a:lvl3pPr>
            <a:lvl4pPr indent="82550" lvl="3" marL="1371600" marR="0" rtl="0" algn="l">
              <a:lnSpc>
                <a:spcPct val="100000"/>
              </a:lnSpc>
              <a:spcBef>
                <a:spcPts val="0"/>
              </a:spcBef>
              <a:spcAft>
                <a:spcPts val="0"/>
              </a:spcAft>
              <a:buClr>
                <a:schemeClr val="dk1"/>
              </a:buClr>
              <a:buSzPct val="100000"/>
              <a:buFont typeface="Arial"/>
              <a:buChar char="●"/>
              <a:defRPr b="0" i="0" sz="1300" u="none" cap="none" strike="noStrike">
                <a:solidFill>
                  <a:schemeClr val="dk1"/>
                </a:solidFill>
                <a:latin typeface="Arial"/>
                <a:ea typeface="Arial"/>
                <a:cs typeface="Arial"/>
                <a:sym typeface="Arial"/>
              </a:defRPr>
            </a:lvl4pPr>
            <a:lvl5pPr indent="82550" lvl="4" marL="1828800" marR="0" rtl="0" algn="l">
              <a:lnSpc>
                <a:spcPct val="100000"/>
              </a:lnSpc>
              <a:spcBef>
                <a:spcPts val="0"/>
              </a:spcBef>
              <a:spcAft>
                <a:spcPts val="0"/>
              </a:spcAft>
              <a:buClr>
                <a:schemeClr val="dk1"/>
              </a:buClr>
              <a:buSzPct val="100000"/>
              <a:buFont typeface="Courier New"/>
              <a:buChar char="o"/>
              <a:defRPr b="0" i="0" sz="1300" u="none" cap="none" strike="noStrike">
                <a:solidFill>
                  <a:schemeClr val="dk1"/>
                </a:solidFill>
                <a:latin typeface="Arial"/>
                <a:ea typeface="Arial"/>
                <a:cs typeface="Arial"/>
                <a:sym typeface="Arial"/>
              </a:defRPr>
            </a:lvl5pPr>
            <a:lvl6pPr indent="82550" lvl="5" marL="2286000" marR="0" rtl="0" algn="l">
              <a:lnSpc>
                <a:spcPct val="100000"/>
              </a:lnSpc>
              <a:spcBef>
                <a:spcPts val="0"/>
              </a:spcBef>
              <a:spcAft>
                <a:spcPts val="0"/>
              </a:spcAft>
              <a:buClr>
                <a:schemeClr val="dk1"/>
              </a:buClr>
              <a:buSzPct val="100000"/>
              <a:buFont typeface="Noto Sans Symbols"/>
              <a:buChar char="▪"/>
              <a:defRPr b="0" i="0" sz="1300" u="none" cap="none" strike="noStrike">
                <a:solidFill>
                  <a:schemeClr val="dk1"/>
                </a:solidFill>
                <a:latin typeface="Arial"/>
                <a:ea typeface="Arial"/>
                <a:cs typeface="Arial"/>
                <a:sym typeface="Arial"/>
              </a:defRPr>
            </a:lvl6pPr>
            <a:lvl7pPr indent="82550" lvl="6" marL="2743200" marR="0" rtl="0" algn="l">
              <a:lnSpc>
                <a:spcPct val="100000"/>
              </a:lnSpc>
              <a:spcBef>
                <a:spcPts val="0"/>
              </a:spcBef>
              <a:spcAft>
                <a:spcPts val="0"/>
              </a:spcAft>
              <a:buClr>
                <a:schemeClr val="dk1"/>
              </a:buClr>
              <a:buSzPct val="100000"/>
              <a:buFont typeface="Arial"/>
              <a:buChar char="●"/>
              <a:defRPr b="0" i="0" sz="1300" u="none" cap="none" strike="noStrike">
                <a:solidFill>
                  <a:schemeClr val="dk1"/>
                </a:solidFill>
                <a:latin typeface="Arial"/>
                <a:ea typeface="Arial"/>
                <a:cs typeface="Arial"/>
                <a:sym typeface="Arial"/>
              </a:defRPr>
            </a:lvl7pPr>
            <a:lvl8pPr indent="82550" lvl="7" marL="3200400" marR="0" rtl="0" algn="l">
              <a:lnSpc>
                <a:spcPct val="100000"/>
              </a:lnSpc>
              <a:spcBef>
                <a:spcPts val="0"/>
              </a:spcBef>
              <a:spcAft>
                <a:spcPts val="0"/>
              </a:spcAft>
              <a:buClr>
                <a:schemeClr val="dk1"/>
              </a:buClr>
              <a:buSzPct val="100000"/>
              <a:buFont typeface="Courier New"/>
              <a:buChar char="o"/>
              <a:defRPr b="0" i="0" sz="1300" u="none" cap="none" strike="noStrike">
                <a:solidFill>
                  <a:schemeClr val="dk1"/>
                </a:solidFill>
                <a:latin typeface="Arial"/>
                <a:ea typeface="Arial"/>
                <a:cs typeface="Arial"/>
                <a:sym typeface="Arial"/>
              </a:defRPr>
            </a:lvl8pPr>
            <a:lvl9pPr indent="82550" lvl="8" marL="3657600" marR="0" rtl="0" algn="l">
              <a:lnSpc>
                <a:spcPct val="100000"/>
              </a:lnSpc>
              <a:spcBef>
                <a:spcPts val="0"/>
              </a:spcBef>
              <a:spcAft>
                <a:spcPts val="0"/>
              </a:spcAft>
              <a:buClr>
                <a:schemeClr val="dk1"/>
              </a:buClr>
              <a:buSzPct val="100000"/>
              <a:buFont typeface="Noto Sans Symbols"/>
              <a:buChar char="▪"/>
              <a:defRPr b="0" i="0" sz="1300" u="none" cap="none" strike="noStrike">
                <a:solidFill>
                  <a:schemeClr val="dk1"/>
                </a:solidFill>
                <a:latin typeface="Arial"/>
                <a:ea typeface="Arial"/>
                <a:cs typeface="Arial"/>
                <a:sym typeface="Arial"/>
              </a:defRPr>
            </a:lvl9pPr>
          </a:lstStyle>
          <a:p/>
        </p:txBody>
      </p:sp>
      <p:sp>
        <p:nvSpPr>
          <p:cNvPr id="405" name="Shape 405"/>
          <p:cNvSpPr txBox="1"/>
          <p:nvPr>
            <p:ph idx="2" type="body"/>
          </p:nvPr>
        </p:nvSpPr>
        <p:spPr>
          <a:xfrm>
            <a:off x="457645" y="1076584"/>
            <a:ext cx="3008099" cy="35178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Calibri"/>
              <a:buNone/>
              <a:defRPr b="0" i="0" sz="900" u="none" cap="none" strike="noStrike">
                <a:solidFill>
                  <a:schemeClr val="dk1"/>
                </a:solidFill>
                <a:latin typeface="Arial"/>
                <a:ea typeface="Arial"/>
                <a:cs typeface="Arial"/>
                <a:sym typeface="Arial"/>
              </a:defRPr>
            </a:lvl1pPr>
            <a:lvl2pPr indent="0" lvl="1" marL="292100" marR="0" rtl="0" algn="l">
              <a:lnSpc>
                <a:spcPct val="100000"/>
              </a:lnSpc>
              <a:spcBef>
                <a:spcPts val="0"/>
              </a:spcBef>
              <a:spcAft>
                <a:spcPts val="0"/>
              </a:spcAft>
              <a:buClr>
                <a:schemeClr val="dk1"/>
              </a:buClr>
              <a:buFont typeface="Calibri"/>
              <a:buNone/>
              <a:defRPr b="0" i="0" sz="800" u="none" cap="none" strike="noStrike">
                <a:solidFill>
                  <a:schemeClr val="dk1"/>
                </a:solidFill>
                <a:latin typeface="Arial"/>
                <a:ea typeface="Arial"/>
                <a:cs typeface="Arial"/>
                <a:sym typeface="Arial"/>
              </a:defRPr>
            </a:lvl2pPr>
            <a:lvl3pPr indent="0" lvl="2" marL="5842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3pPr>
            <a:lvl4pPr indent="0" lvl="3" marL="8890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4pPr>
            <a:lvl5pPr indent="0" lvl="4" marL="11811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5pPr>
            <a:lvl6pPr indent="0" lvl="5" marL="14732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6pPr>
            <a:lvl7pPr indent="0" lvl="6" marL="17653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7pPr>
            <a:lvl8pPr indent="0" lvl="7" marL="20574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8pPr>
            <a:lvl9pPr indent="0" lvl="8" marL="2362200" marR="0" rtl="0" algn="l">
              <a:lnSpc>
                <a:spcPct val="100000"/>
              </a:lnSpc>
              <a:spcBef>
                <a:spcPts val="0"/>
              </a:spcBef>
              <a:spcAft>
                <a:spcPts val="0"/>
              </a:spcAft>
              <a:buClr>
                <a:schemeClr val="dk1"/>
              </a:buClr>
              <a:buFont typeface="Calibri"/>
              <a:buNone/>
              <a:defRPr b="0" i="0" sz="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34" name="Shape 34"/>
        <p:cNvGrpSpPr/>
        <p:nvPr/>
      </p:nvGrpSpPr>
      <p:grpSpPr>
        <a:xfrm>
          <a:off x="0" y="0"/>
          <a:ext cx="0" cy="0"/>
          <a:chOff x="0" y="0"/>
          <a:chExt cx="0" cy="0"/>
        </a:xfrm>
      </p:grpSpPr>
      <p:sp>
        <p:nvSpPr>
          <p:cNvPr id="35" name="Shape 35"/>
          <p:cNvSpPr txBox="1"/>
          <p:nvPr>
            <p:ph type="ctrTitle"/>
          </p:nvPr>
        </p:nvSpPr>
        <p:spPr>
          <a:xfrm>
            <a:off x="685800" y="2111123"/>
            <a:ext cx="7772400" cy="1546498"/>
          </a:xfrm>
          <a:prstGeom prst="rect">
            <a:avLst/>
          </a:prstGeom>
          <a:noFill/>
          <a:ln>
            <a:noFill/>
          </a:ln>
        </p:spPr>
        <p:txBody>
          <a:bodyPr anchorCtr="0" anchor="b" bIns="91425" lIns="91425" rIns="91425" tIns="91425"/>
          <a:lstStyle>
            <a:lvl1pPr indent="304800" lvl="0" marL="0" marR="0" rtl="0" algn="ctr">
              <a:lnSpc>
                <a:spcPct val="100000"/>
              </a:lnSpc>
              <a:spcBef>
                <a:spcPts val="0"/>
              </a:spcBef>
              <a:spcAft>
                <a:spcPts val="0"/>
              </a:spcAft>
              <a:buClr>
                <a:schemeClr val="dk1"/>
              </a:buClr>
              <a:buFont typeface="Arial"/>
              <a:buNone/>
              <a:defRPr b="1" i="0" sz="4800" u="none" cap="none" strike="noStrike">
                <a:solidFill>
                  <a:schemeClr val="dk1"/>
                </a:solidFill>
                <a:latin typeface="Arial"/>
                <a:ea typeface="Arial"/>
                <a:cs typeface="Arial"/>
                <a:sym typeface="Arial"/>
              </a:defRPr>
            </a:lvl1pPr>
            <a:lvl2pPr indent="304800" lvl="1" marL="0" marR="0" rtl="0" algn="ctr">
              <a:lnSpc>
                <a:spcPct val="100000"/>
              </a:lnSpc>
              <a:spcBef>
                <a:spcPts val="0"/>
              </a:spcBef>
              <a:spcAft>
                <a:spcPts val="0"/>
              </a:spcAft>
              <a:buClr>
                <a:schemeClr val="dk1"/>
              </a:buClr>
              <a:buFont typeface="Arial"/>
              <a:buNone/>
              <a:defRPr b="1" i="0" sz="4800" u="none" cap="none" strike="noStrike">
                <a:solidFill>
                  <a:schemeClr val="dk1"/>
                </a:solidFill>
                <a:latin typeface="Arial"/>
                <a:ea typeface="Arial"/>
                <a:cs typeface="Arial"/>
                <a:sym typeface="Arial"/>
              </a:defRPr>
            </a:lvl2pPr>
            <a:lvl3pPr indent="304800" lvl="2"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3pPr>
            <a:lvl4pPr indent="304800" lvl="3"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4pPr>
            <a:lvl5pPr indent="304800" lvl="4"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5pPr>
            <a:lvl6pPr indent="304800" lvl="5"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6pPr>
            <a:lvl7pPr indent="304800" lvl="6"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7pPr>
            <a:lvl8pPr indent="304800" lvl="7"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8pPr>
            <a:lvl9pPr indent="304800" lvl="8" marL="0" marR="0" rtl="0" algn="ctr">
              <a:spcBef>
                <a:spcPts val="0"/>
              </a:spcBef>
              <a:buClr>
                <a:schemeClr val="dk1"/>
              </a:buClr>
              <a:buFont typeface="Arial"/>
              <a:buNone/>
              <a:defRPr b="1" i="0" sz="4800" u="none" cap="none" strike="noStrike">
                <a:solidFill>
                  <a:schemeClr val="dk1"/>
                </a:solidFill>
                <a:latin typeface="Arial"/>
                <a:ea typeface="Arial"/>
                <a:cs typeface="Arial"/>
                <a:sym typeface="Arial"/>
              </a:defRPr>
            </a:lvl9pPr>
          </a:lstStyle>
          <a:p/>
        </p:txBody>
      </p:sp>
      <p:sp>
        <p:nvSpPr>
          <p:cNvPr id="36" name="Shape 36"/>
          <p:cNvSpPr txBox="1"/>
          <p:nvPr>
            <p:ph idx="1" type="subTitle"/>
          </p:nvPr>
        </p:nvSpPr>
        <p:spPr>
          <a:xfrm>
            <a:off x="685800" y="3786737"/>
            <a:ext cx="7772400" cy="1046400"/>
          </a:xfrm>
          <a:prstGeom prst="rect">
            <a:avLst/>
          </a:prstGeom>
          <a:noFill/>
          <a:ln>
            <a:noFill/>
          </a:ln>
        </p:spPr>
        <p:txBody>
          <a:bodyPr anchorCtr="0" anchor="t" bIns="91425" lIns="91425" rIns="91425" tIns="91425"/>
          <a:lstStyle>
            <a:lvl1pPr indent="190500" lvl="0"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1pPr>
            <a:lvl2pPr indent="190500" lvl="1"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2pPr>
            <a:lvl3pPr indent="190500" lvl="2"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3pPr>
            <a:lvl4pPr indent="190500" lvl="3"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4pPr>
            <a:lvl5pPr indent="190500" lvl="4"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5pPr>
            <a:lvl6pPr indent="190500" lvl="5"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6pPr>
            <a:lvl7pPr indent="190500" lvl="6"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7pPr>
            <a:lvl8pPr indent="190500" lvl="7"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8pPr>
            <a:lvl9pPr indent="190500" lvl="8" marL="0" marR="0" rtl="0" algn="ctr">
              <a:lnSpc>
                <a:spcPct val="100000"/>
              </a:lnSpc>
              <a:spcBef>
                <a:spcPts val="0"/>
              </a:spcBef>
              <a:spcAft>
                <a:spcPts val="0"/>
              </a:spcAft>
              <a:buClr>
                <a:schemeClr val="dk2"/>
              </a:buClr>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406" name="Shape 406"/>
        <p:cNvGrpSpPr/>
        <p:nvPr/>
      </p:nvGrpSpPr>
      <p:grpSpPr>
        <a:xfrm>
          <a:off x="0" y="0"/>
          <a:ext cx="0" cy="0"/>
          <a:chOff x="0" y="0"/>
          <a:chExt cx="0" cy="0"/>
        </a:xfrm>
      </p:grpSpPr>
      <p:sp>
        <p:nvSpPr>
          <p:cNvPr id="407" name="Shape 407"/>
          <p:cNvSpPr txBox="1"/>
          <p:nvPr>
            <p:ph type="ctrTitle"/>
          </p:nvPr>
        </p:nvSpPr>
        <p:spPr>
          <a:xfrm>
            <a:off x="482202" y="1113287"/>
            <a:ext cx="5465100" cy="815400"/>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Arial"/>
              <a:buNone/>
              <a:defRPr b="1" i="0" sz="3100" u="none" cap="none" strike="noStrike">
                <a:solidFill>
                  <a:schemeClr val="dk1"/>
                </a:solidFill>
                <a:latin typeface="Arial"/>
                <a:ea typeface="Arial"/>
                <a:cs typeface="Arial"/>
                <a:sym typeface="Arial"/>
              </a:defRPr>
            </a:lvl1pPr>
            <a:lvl2pPr indent="0" lvl="1" rtl="0" algn="ctr">
              <a:spcBef>
                <a:spcPts val="0"/>
              </a:spcBef>
              <a:buClr>
                <a:schemeClr val="dk1"/>
              </a:buClr>
              <a:buFont typeface="Arial"/>
              <a:buNone/>
              <a:defRPr b="1" i="0" sz="3100" u="none" cap="none" strike="noStrike">
                <a:solidFill>
                  <a:schemeClr val="dk1"/>
                </a:solidFill>
                <a:latin typeface="Arial"/>
                <a:ea typeface="Arial"/>
                <a:cs typeface="Arial"/>
                <a:sym typeface="Arial"/>
              </a:defRPr>
            </a:lvl2pPr>
            <a:lvl3pPr indent="0" lvl="2" rtl="0" algn="ctr">
              <a:spcBef>
                <a:spcPts val="0"/>
              </a:spcBef>
              <a:buClr>
                <a:schemeClr val="dk1"/>
              </a:buClr>
              <a:buFont typeface="Arial"/>
              <a:buNone/>
              <a:defRPr b="1" i="0" sz="3100" u="none" cap="none" strike="noStrike">
                <a:solidFill>
                  <a:schemeClr val="dk1"/>
                </a:solidFill>
                <a:latin typeface="Arial"/>
                <a:ea typeface="Arial"/>
                <a:cs typeface="Arial"/>
                <a:sym typeface="Arial"/>
              </a:defRPr>
            </a:lvl3pPr>
            <a:lvl4pPr indent="0" lvl="3" rtl="0" algn="ctr">
              <a:spcBef>
                <a:spcPts val="0"/>
              </a:spcBef>
              <a:buClr>
                <a:schemeClr val="dk1"/>
              </a:buClr>
              <a:buFont typeface="Arial"/>
              <a:buNone/>
              <a:defRPr b="1" i="0" sz="3100" u="none" cap="none" strike="noStrike">
                <a:solidFill>
                  <a:schemeClr val="dk1"/>
                </a:solidFill>
                <a:latin typeface="Arial"/>
                <a:ea typeface="Arial"/>
                <a:cs typeface="Arial"/>
                <a:sym typeface="Arial"/>
              </a:defRPr>
            </a:lvl4pPr>
            <a:lvl5pPr indent="0" lvl="4" rtl="0" algn="ctr">
              <a:spcBef>
                <a:spcPts val="0"/>
              </a:spcBef>
              <a:buClr>
                <a:schemeClr val="dk1"/>
              </a:buClr>
              <a:buFont typeface="Arial"/>
              <a:buNone/>
              <a:defRPr b="1" i="0" sz="3100" u="none" cap="none" strike="noStrike">
                <a:solidFill>
                  <a:schemeClr val="dk1"/>
                </a:solidFill>
                <a:latin typeface="Arial"/>
                <a:ea typeface="Arial"/>
                <a:cs typeface="Arial"/>
                <a:sym typeface="Arial"/>
              </a:defRPr>
            </a:lvl5pPr>
            <a:lvl6pPr indent="0" lvl="5" rtl="0" algn="ctr">
              <a:spcBef>
                <a:spcPts val="0"/>
              </a:spcBef>
              <a:buClr>
                <a:schemeClr val="dk1"/>
              </a:buClr>
              <a:buFont typeface="Arial"/>
              <a:buNone/>
              <a:defRPr b="1" i="0" sz="3100" u="none" cap="none" strike="noStrike">
                <a:solidFill>
                  <a:schemeClr val="dk1"/>
                </a:solidFill>
                <a:latin typeface="Arial"/>
                <a:ea typeface="Arial"/>
                <a:cs typeface="Arial"/>
                <a:sym typeface="Arial"/>
              </a:defRPr>
            </a:lvl6pPr>
            <a:lvl7pPr indent="0" lvl="6" rtl="0" algn="ctr">
              <a:spcBef>
                <a:spcPts val="0"/>
              </a:spcBef>
              <a:buClr>
                <a:schemeClr val="dk1"/>
              </a:buClr>
              <a:buFont typeface="Arial"/>
              <a:buNone/>
              <a:defRPr b="1" i="0" sz="3100" u="none" cap="none" strike="noStrike">
                <a:solidFill>
                  <a:schemeClr val="dk1"/>
                </a:solidFill>
                <a:latin typeface="Arial"/>
                <a:ea typeface="Arial"/>
                <a:cs typeface="Arial"/>
                <a:sym typeface="Arial"/>
              </a:defRPr>
            </a:lvl7pPr>
            <a:lvl8pPr indent="0" lvl="7" rtl="0" algn="ctr">
              <a:spcBef>
                <a:spcPts val="0"/>
              </a:spcBef>
              <a:buClr>
                <a:schemeClr val="dk1"/>
              </a:buClr>
              <a:buFont typeface="Arial"/>
              <a:buNone/>
              <a:defRPr b="1" i="0" sz="3100" u="none" cap="none" strike="noStrike">
                <a:solidFill>
                  <a:schemeClr val="dk1"/>
                </a:solidFill>
                <a:latin typeface="Arial"/>
                <a:ea typeface="Arial"/>
                <a:cs typeface="Arial"/>
                <a:sym typeface="Arial"/>
              </a:defRPr>
            </a:lvl8pPr>
            <a:lvl9pPr indent="0" lvl="8" rtl="0" algn="ctr">
              <a:spcBef>
                <a:spcPts val="0"/>
              </a:spcBef>
              <a:buClr>
                <a:schemeClr val="dk1"/>
              </a:buClr>
              <a:buFont typeface="Arial"/>
              <a:buNone/>
              <a:defRPr b="1" i="0" sz="3100" u="none" cap="none" strike="noStrike">
                <a:solidFill>
                  <a:schemeClr val="dk1"/>
                </a:solidFill>
                <a:latin typeface="Arial"/>
                <a:ea typeface="Arial"/>
                <a:cs typeface="Arial"/>
                <a:sym typeface="Arial"/>
              </a:defRPr>
            </a:lvl9pPr>
          </a:lstStyle>
          <a:p/>
        </p:txBody>
      </p:sp>
      <p:sp>
        <p:nvSpPr>
          <p:cNvPr id="408" name="Shape 408"/>
          <p:cNvSpPr txBox="1"/>
          <p:nvPr>
            <p:ph idx="1" type="subTitle"/>
          </p:nvPr>
        </p:nvSpPr>
        <p:spPr>
          <a:xfrm>
            <a:off x="482202" y="1996911"/>
            <a:ext cx="5465100" cy="551700"/>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chemeClr val="dk2"/>
              </a:buClr>
              <a:buFont typeface="Arial"/>
              <a:buNone/>
              <a:defRPr b="0" i="0" sz="1900" u="none" cap="none" strike="noStrike">
                <a:solidFill>
                  <a:schemeClr val="dk2"/>
                </a:solidFill>
                <a:latin typeface="Arial"/>
                <a:ea typeface="Arial"/>
                <a:cs typeface="Arial"/>
                <a:sym typeface="Arial"/>
              </a:defRPr>
            </a:lvl1pPr>
            <a:lvl2pPr indent="0" lvl="1" marL="457200" marR="0" rtl="0" algn="ctr">
              <a:lnSpc>
                <a:spcPct val="100000"/>
              </a:lnSpc>
              <a:spcBef>
                <a:spcPts val="0"/>
              </a:spcBef>
              <a:spcAft>
                <a:spcPts val="0"/>
              </a:spcAft>
              <a:buClr>
                <a:schemeClr val="dk2"/>
              </a:buClr>
              <a:buFont typeface="Arial"/>
              <a:buNone/>
              <a:defRPr b="0" i="0" sz="1900" u="none" cap="none" strike="noStrike">
                <a:solidFill>
                  <a:schemeClr val="dk2"/>
                </a:solidFill>
                <a:latin typeface="Arial"/>
                <a:ea typeface="Arial"/>
                <a:cs typeface="Arial"/>
                <a:sym typeface="Arial"/>
              </a:defRPr>
            </a:lvl2pPr>
            <a:lvl3pPr indent="0" lvl="2" marL="914400" marR="0" rtl="0" algn="ctr">
              <a:lnSpc>
                <a:spcPct val="100000"/>
              </a:lnSpc>
              <a:spcBef>
                <a:spcPts val="0"/>
              </a:spcBef>
              <a:spcAft>
                <a:spcPts val="0"/>
              </a:spcAft>
              <a:buClr>
                <a:schemeClr val="dk2"/>
              </a:buClr>
              <a:buFont typeface="Arial"/>
              <a:buNone/>
              <a:defRPr b="0" i="0" sz="1900" u="none" cap="none" strike="noStrike">
                <a:solidFill>
                  <a:schemeClr val="dk2"/>
                </a:solidFill>
                <a:latin typeface="Arial"/>
                <a:ea typeface="Arial"/>
                <a:cs typeface="Arial"/>
                <a:sym typeface="Arial"/>
              </a:defRPr>
            </a:lvl3pPr>
            <a:lvl4pPr indent="0" lvl="3" marL="1371600" marR="0" rtl="0" algn="ctr">
              <a:lnSpc>
                <a:spcPct val="100000"/>
              </a:lnSpc>
              <a:spcBef>
                <a:spcPts val="0"/>
              </a:spcBef>
              <a:spcAft>
                <a:spcPts val="0"/>
              </a:spcAft>
              <a:buClr>
                <a:schemeClr val="dk2"/>
              </a:buClr>
              <a:buFont typeface="Arial"/>
              <a:buNone/>
              <a:defRPr b="0" i="0" sz="1900" u="none" cap="none" strike="noStrike">
                <a:solidFill>
                  <a:schemeClr val="dk2"/>
                </a:solidFill>
                <a:latin typeface="Arial"/>
                <a:ea typeface="Arial"/>
                <a:cs typeface="Arial"/>
                <a:sym typeface="Arial"/>
              </a:defRPr>
            </a:lvl4pPr>
            <a:lvl5pPr indent="0" lvl="4" marL="1828800" marR="0" rtl="0" algn="ctr">
              <a:lnSpc>
                <a:spcPct val="100000"/>
              </a:lnSpc>
              <a:spcBef>
                <a:spcPts val="0"/>
              </a:spcBef>
              <a:spcAft>
                <a:spcPts val="0"/>
              </a:spcAft>
              <a:buClr>
                <a:schemeClr val="dk2"/>
              </a:buClr>
              <a:buFont typeface="Arial"/>
              <a:buNone/>
              <a:defRPr b="0" i="0" sz="1900" u="none" cap="none" strike="noStrike">
                <a:solidFill>
                  <a:schemeClr val="dk2"/>
                </a:solidFill>
                <a:latin typeface="Arial"/>
                <a:ea typeface="Arial"/>
                <a:cs typeface="Arial"/>
                <a:sym typeface="Arial"/>
              </a:defRPr>
            </a:lvl5pPr>
            <a:lvl6pPr indent="0" lvl="5" marL="2286000" marR="0" rtl="0" algn="ctr">
              <a:lnSpc>
                <a:spcPct val="100000"/>
              </a:lnSpc>
              <a:spcBef>
                <a:spcPts val="0"/>
              </a:spcBef>
              <a:spcAft>
                <a:spcPts val="0"/>
              </a:spcAft>
              <a:buClr>
                <a:schemeClr val="dk2"/>
              </a:buClr>
              <a:buFont typeface="Arial"/>
              <a:buNone/>
              <a:defRPr b="0" i="0" sz="1900" u="none" cap="none" strike="noStrike">
                <a:solidFill>
                  <a:schemeClr val="dk2"/>
                </a:solidFill>
                <a:latin typeface="Arial"/>
                <a:ea typeface="Arial"/>
                <a:cs typeface="Arial"/>
                <a:sym typeface="Arial"/>
              </a:defRPr>
            </a:lvl6pPr>
            <a:lvl7pPr indent="0" lvl="6" marL="2743200" marR="0" rtl="0" algn="ctr">
              <a:lnSpc>
                <a:spcPct val="100000"/>
              </a:lnSpc>
              <a:spcBef>
                <a:spcPts val="0"/>
              </a:spcBef>
              <a:spcAft>
                <a:spcPts val="0"/>
              </a:spcAft>
              <a:buClr>
                <a:schemeClr val="dk2"/>
              </a:buClr>
              <a:buFont typeface="Arial"/>
              <a:buNone/>
              <a:defRPr b="0" i="0" sz="1900" u="none" cap="none" strike="noStrike">
                <a:solidFill>
                  <a:schemeClr val="dk2"/>
                </a:solidFill>
                <a:latin typeface="Arial"/>
                <a:ea typeface="Arial"/>
                <a:cs typeface="Arial"/>
                <a:sym typeface="Arial"/>
              </a:defRPr>
            </a:lvl7pPr>
            <a:lvl8pPr indent="0" lvl="7" marL="3200400" marR="0" rtl="0" algn="ctr">
              <a:lnSpc>
                <a:spcPct val="100000"/>
              </a:lnSpc>
              <a:spcBef>
                <a:spcPts val="0"/>
              </a:spcBef>
              <a:spcAft>
                <a:spcPts val="0"/>
              </a:spcAft>
              <a:buClr>
                <a:schemeClr val="dk2"/>
              </a:buClr>
              <a:buFont typeface="Arial"/>
              <a:buNone/>
              <a:defRPr b="0" i="0" sz="1900" u="none" cap="none" strike="noStrike">
                <a:solidFill>
                  <a:schemeClr val="dk2"/>
                </a:solidFill>
                <a:latin typeface="Arial"/>
                <a:ea typeface="Arial"/>
                <a:cs typeface="Arial"/>
                <a:sym typeface="Arial"/>
              </a:defRPr>
            </a:lvl8pPr>
            <a:lvl9pPr indent="0" lvl="8" marL="3657600" marR="0" rtl="0" algn="ctr">
              <a:lnSpc>
                <a:spcPct val="100000"/>
              </a:lnSpc>
              <a:spcBef>
                <a:spcPts val="0"/>
              </a:spcBef>
              <a:spcAft>
                <a:spcPts val="0"/>
              </a:spcAft>
              <a:buClr>
                <a:schemeClr val="dk2"/>
              </a:buClr>
              <a:buFont typeface="Arial"/>
              <a:buNone/>
              <a:defRPr b="0" i="0" sz="19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409" name="Shape 409"/>
        <p:cNvGrpSpPr/>
        <p:nvPr/>
      </p:nvGrpSpPr>
      <p:grpSpPr>
        <a:xfrm>
          <a:off x="0" y="0"/>
          <a:ext cx="0" cy="0"/>
          <a:chOff x="0" y="0"/>
          <a:chExt cx="0" cy="0"/>
        </a:xfrm>
      </p:grpSpPr>
      <p:sp>
        <p:nvSpPr>
          <p:cNvPr id="410" name="Shape 410"/>
          <p:cNvSpPr txBox="1"/>
          <p:nvPr>
            <p:ph type="title"/>
          </p:nvPr>
        </p:nvSpPr>
        <p:spPr>
          <a:xfrm>
            <a:off x="321467" y="144828"/>
            <a:ext cx="5786400" cy="60270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Arial"/>
              <a:buNone/>
              <a:defRPr b="1" i="0" sz="2300" u="none" cap="none" strike="noStrike">
                <a:solidFill>
                  <a:schemeClr val="dk1"/>
                </a:solidFill>
                <a:latin typeface="Arial"/>
                <a:ea typeface="Arial"/>
                <a:cs typeface="Arial"/>
                <a:sym typeface="Arial"/>
              </a:defRPr>
            </a:lvl1pPr>
            <a:lvl2pPr indent="0" lvl="1"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2pPr>
            <a:lvl3pPr indent="0" lvl="2"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3pPr>
            <a:lvl4pPr indent="0" lvl="3"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4pPr>
            <a:lvl5pPr indent="0" lvl="4"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5pPr>
            <a:lvl6pPr indent="0" lvl="5"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6pPr>
            <a:lvl7pPr indent="0" lvl="6"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7pPr>
            <a:lvl8pPr indent="0" lvl="7"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8pPr>
            <a:lvl9pPr indent="0" lvl="8"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9pPr>
          </a:lstStyle>
          <a:p/>
        </p:txBody>
      </p:sp>
      <p:sp>
        <p:nvSpPr>
          <p:cNvPr id="411" name="Shape 411"/>
          <p:cNvSpPr txBox="1"/>
          <p:nvPr>
            <p:ph idx="1" type="body"/>
          </p:nvPr>
        </p:nvSpPr>
        <p:spPr>
          <a:xfrm>
            <a:off x="321467" y="843854"/>
            <a:ext cx="5786400" cy="2619600"/>
          </a:xfrm>
          <a:prstGeom prst="rect">
            <a:avLst/>
          </a:prstGeom>
          <a:noFill/>
          <a:ln>
            <a:noFill/>
          </a:ln>
        </p:spPr>
        <p:txBody>
          <a:bodyPr anchorCtr="0" anchor="t" bIns="91425" lIns="91425" rIns="91425" tIns="91425"/>
          <a:lstStyle>
            <a:lvl1pPr indent="120650" lvl="0" marL="0" marR="0" rtl="0" algn="l">
              <a:lnSpc>
                <a:spcPct val="100000"/>
              </a:lnSpc>
              <a:spcBef>
                <a:spcPts val="0"/>
              </a:spcBef>
              <a:spcAft>
                <a:spcPts val="0"/>
              </a:spcAft>
              <a:buClr>
                <a:schemeClr val="dk1"/>
              </a:buClr>
              <a:buSzPct val="100000"/>
              <a:buFont typeface="Arial"/>
              <a:buChar char="●"/>
              <a:defRPr b="0" i="0" sz="1900" u="none" cap="none" strike="noStrike">
                <a:solidFill>
                  <a:schemeClr val="dk1"/>
                </a:solidFill>
                <a:latin typeface="Arial"/>
                <a:ea typeface="Arial"/>
                <a:cs typeface="Arial"/>
                <a:sym typeface="Arial"/>
              </a:defRPr>
            </a:lvl1pPr>
            <a:lvl2pPr indent="95250" lvl="1" marL="457200" marR="0" rtl="0" algn="l">
              <a:lnSpc>
                <a:spcPct val="100000"/>
              </a:lnSpc>
              <a:spcBef>
                <a:spcPts val="0"/>
              </a:spcBef>
              <a:spcAft>
                <a:spcPts val="0"/>
              </a:spcAft>
              <a:buClr>
                <a:schemeClr val="dk1"/>
              </a:buClr>
              <a:buSzPct val="100000"/>
              <a:buFont typeface="Courier New"/>
              <a:buChar char="o"/>
              <a:defRPr b="0" i="0" sz="1500" u="none" cap="none" strike="noStrike">
                <a:solidFill>
                  <a:schemeClr val="dk1"/>
                </a:solidFill>
                <a:latin typeface="Arial"/>
                <a:ea typeface="Arial"/>
                <a:cs typeface="Arial"/>
                <a:sym typeface="Arial"/>
              </a:defRPr>
            </a:lvl2pPr>
            <a:lvl3pPr indent="95250" lvl="2" marL="914400" marR="0" rtl="0" algn="l">
              <a:lnSpc>
                <a:spcPct val="100000"/>
              </a:lnSpc>
              <a:spcBef>
                <a:spcPts val="0"/>
              </a:spcBef>
              <a:spcAft>
                <a:spcPts val="0"/>
              </a:spcAft>
              <a:buClr>
                <a:schemeClr val="dk1"/>
              </a:buClr>
              <a:buSzPct val="100000"/>
              <a:buFont typeface="Noto Sans Symbols"/>
              <a:buChar char="▪"/>
              <a:defRPr b="0" i="0" sz="1500" u="none" cap="none" strike="noStrike">
                <a:solidFill>
                  <a:schemeClr val="dk1"/>
                </a:solidFill>
                <a:latin typeface="Arial"/>
                <a:ea typeface="Arial"/>
                <a:cs typeface="Arial"/>
                <a:sym typeface="Arial"/>
              </a:defRPr>
            </a:lvl3pPr>
            <a:lvl4pPr indent="76200" lvl="3" marL="1371600" marR="0" rtl="0" algn="l">
              <a:lnSpc>
                <a:spcPct val="100000"/>
              </a:lnSpc>
              <a:spcBef>
                <a:spcPts val="0"/>
              </a:spcBef>
              <a:spcAft>
                <a:spcPts val="0"/>
              </a:spcAft>
              <a:buClr>
                <a:schemeClr val="dk1"/>
              </a:buClr>
              <a:buSzPct val="100000"/>
              <a:buFont typeface="Arial"/>
              <a:buChar char="●"/>
              <a:defRPr b="0" i="0" sz="1200" u="none" cap="none" strike="noStrike">
                <a:solidFill>
                  <a:schemeClr val="dk1"/>
                </a:solidFill>
                <a:latin typeface="Arial"/>
                <a:ea typeface="Arial"/>
                <a:cs typeface="Arial"/>
                <a:sym typeface="Arial"/>
              </a:defRPr>
            </a:lvl4pPr>
            <a:lvl5pPr indent="76200" lvl="4" marL="1828800" marR="0" rtl="0" algn="l">
              <a:lnSpc>
                <a:spcPct val="100000"/>
              </a:lnSpc>
              <a:spcBef>
                <a:spcPts val="0"/>
              </a:spcBef>
              <a:spcAft>
                <a:spcPts val="0"/>
              </a:spcAft>
              <a:buClr>
                <a:schemeClr val="dk1"/>
              </a:buClr>
              <a:buSzPct val="100000"/>
              <a:buFont typeface="Courier New"/>
              <a:buChar char="o"/>
              <a:defRPr b="0" i="0" sz="1200" u="none" cap="none" strike="noStrike">
                <a:solidFill>
                  <a:schemeClr val="dk1"/>
                </a:solidFill>
                <a:latin typeface="Arial"/>
                <a:ea typeface="Arial"/>
                <a:cs typeface="Arial"/>
                <a:sym typeface="Arial"/>
              </a:defRPr>
            </a:lvl5pPr>
            <a:lvl6pPr indent="76200" lvl="5" marL="2286000" marR="0" rtl="0" algn="l">
              <a:lnSpc>
                <a:spcPct val="100000"/>
              </a:lnSpc>
              <a:spcBef>
                <a:spcPts val="0"/>
              </a:spcBef>
              <a:spcAft>
                <a:spcPts val="0"/>
              </a:spcAft>
              <a:buClr>
                <a:schemeClr val="dk1"/>
              </a:buClr>
              <a:buSzPct val="100000"/>
              <a:buFont typeface="Noto Sans Symbols"/>
              <a:buChar char="▪"/>
              <a:defRPr b="0" i="0" sz="1200" u="none" cap="none" strike="noStrike">
                <a:solidFill>
                  <a:schemeClr val="dk1"/>
                </a:solidFill>
                <a:latin typeface="Arial"/>
                <a:ea typeface="Arial"/>
                <a:cs typeface="Arial"/>
                <a:sym typeface="Arial"/>
              </a:defRPr>
            </a:lvl6pPr>
            <a:lvl7pPr indent="76200" lvl="6" marL="2743200" marR="0" rtl="0" algn="l">
              <a:lnSpc>
                <a:spcPct val="100000"/>
              </a:lnSpc>
              <a:spcBef>
                <a:spcPts val="0"/>
              </a:spcBef>
              <a:spcAft>
                <a:spcPts val="0"/>
              </a:spcAft>
              <a:buClr>
                <a:schemeClr val="dk1"/>
              </a:buClr>
              <a:buSzPct val="100000"/>
              <a:buFont typeface="Arial"/>
              <a:buChar char="●"/>
              <a:defRPr b="0" i="0" sz="1200" u="none" cap="none" strike="noStrike">
                <a:solidFill>
                  <a:schemeClr val="dk1"/>
                </a:solidFill>
                <a:latin typeface="Arial"/>
                <a:ea typeface="Arial"/>
                <a:cs typeface="Arial"/>
                <a:sym typeface="Arial"/>
              </a:defRPr>
            </a:lvl7pPr>
            <a:lvl8pPr indent="76200" lvl="7" marL="3200400" marR="0" rtl="0" algn="l">
              <a:lnSpc>
                <a:spcPct val="100000"/>
              </a:lnSpc>
              <a:spcBef>
                <a:spcPts val="0"/>
              </a:spcBef>
              <a:spcAft>
                <a:spcPts val="0"/>
              </a:spcAft>
              <a:buClr>
                <a:schemeClr val="dk1"/>
              </a:buClr>
              <a:buSzPct val="100000"/>
              <a:buFont typeface="Courier New"/>
              <a:buChar char="o"/>
              <a:defRPr b="0" i="0" sz="1200" u="none" cap="none" strike="noStrike">
                <a:solidFill>
                  <a:schemeClr val="dk1"/>
                </a:solidFill>
                <a:latin typeface="Arial"/>
                <a:ea typeface="Arial"/>
                <a:cs typeface="Arial"/>
                <a:sym typeface="Arial"/>
              </a:defRPr>
            </a:lvl8pPr>
            <a:lvl9pPr indent="76200" lvl="8" marL="3657600" marR="0" rtl="0" algn="l">
              <a:lnSpc>
                <a:spcPct val="100000"/>
              </a:lnSpc>
              <a:spcBef>
                <a:spcPts val="0"/>
              </a:spcBef>
              <a:spcAft>
                <a:spcPts val="0"/>
              </a:spcAft>
              <a:buClr>
                <a:schemeClr val="dk1"/>
              </a:buClr>
              <a:buSzPct val="100000"/>
              <a:buFont typeface="Noto Sans Symbols"/>
              <a:buChar char="▪"/>
              <a:defRPr b="0" i="0" sz="12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412" name="Shape 412"/>
        <p:cNvGrpSpPr/>
        <p:nvPr/>
      </p:nvGrpSpPr>
      <p:grpSpPr>
        <a:xfrm>
          <a:off x="0" y="0"/>
          <a:ext cx="0" cy="0"/>
          <a:chOff x="0" y="0"/>
          <a:chExt cx="0" cy="0"/>
        </a:xfrm>
      </p:grpSpPr>
      <p:sp>
        <p:nvSpPr>
          <p:cNvPr id="413" name="Shape 413"/>
          <p:cNvSpPr txBox="1"/>
          <p:nvPr>
            <p:ph type="title"/>
          </p:nvPr>
        </p:nvSpPr>
        <p:spPr>
          <a:xfrm>
            <a:off x="321467" y="144828"/>
            <a:ext cx="5786400" cy="60270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Arial"/>
              <a:buNone/>
              <a:defRPr b="1" i="0" sz="2300" u="none" cap="none" strike="noStrike">
                <a:solidFill>
                  <a:schemeClr val="dk1"/>
                </a:solidFill>
                <a:latin typeface="Arial"/>
                <a:ea typeface="Arial"/>
                <a:cs typeface="Arial"/>
                <a:sym typeface="Arial"/>
              </a:defRPr>
            </a:lvl1pPr>
            <a:lvl2pPr indent="0" lvl="1"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2pPr>
            <a:lvl3pPr indent="0" lvl="2"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3pPr>
            <a:lvl4pPr indent="0" lvl="3"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4pPr>
            <a:lvl5pPr indent="0" lvl="4"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5pPr>
            <a:lvl6pPr indent="0" lvl="5"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6pPr>
            <a:lvl7pPr indent="0" lvl="6"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7pPr>
            <a:lvl8pPr indent="0" lvl="7"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8pPr>
            <a:lvl9pPr indent="0" lvl="8"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9pPr>
          </a:lstStyle>
          <a:p/>
        </p:txBody>
      </p:sp>
      <p:sp>
        <p:nvSpPr>
          <p:cNvPr id="414" name="Shape 414"/>
          <p:cNvSpPr txBox="1"/>
          <p:nvPr>
            <p:ph idx="1" type="body"/>
          </p:nvPr>
        </p:nvSpPr>
        <p:spPr>
          <a:xfrm>
            <a:off x="321467" y="843854"/>
            <a:ext cx="2808600" cy="2619600"/>
          </a:xfrm>
          <a:prstGeom prst="rect">
            <a:avLst/>
          </a:prstGeom>
          <a:noFill/>
          <a:ln>
            <a:noFill/>
          </a:ln>
        </p:spPr>
        <p:txBody>
          <a:bodyPr anchorCtr="0" anchor="t" bIns="91425" lIns="91425" rIns="91425" tIns="91425"/>
          <a:lstStyle>
            <a:lvl1pPr indent="120650" lvl="0" marL="0" marR="0" rtl="0" algn="l">
              <a:lnSpc>
                <a:spcPct val="100000"/>
              </a:lnSpc>
              <a:spcBef>
                <a:spcPts val="0"/>
              </a:spcBef>
              <a:spcAft>
                <a:spcPts val="0"/>
              </a:spcAft>
              <a:buClr>
                <a:schemeClr val="dk1"/>
              </a:buClr>
              <a:buSzPct val="100000"/>
              <a:buFont typeface="Arial"/>
              <a:buChar char="●"/>
              <a:defRPr b="0" i="0" sz="1900" u="none" cap="none" strike="noStrike">
                <a:solidFill>
                  <a:schemeClr val="dk1"/>
                </a:solidFill>
                <a:latin typeface="Arial"/>
                <a:ea typeface="Arial"/>
                <a:cs typeface="Arial"/>
                <a:sym typeface="Arial"/>
              </a:defRPr>
            </a:lvl1pPr>
            <a:lvl2pPr indent="95250" lvl="1" marL="457200" marR="0" rtl="0" algn="l">
              <a:lnSpc>
                <a:spcPct val="100000"/>
              </a:lnSpc>
              <a:spcBef>
                <a:spcPts val="0"/>
              </a:spcBef>
              <a:spcAft>
                <a:spcPts val="0"/>
              </a:spcAft>
              <a:buClr>
                <a:schemeClr val="dk1"/>
              </a:buClr>
              <a:buSzPct val="100000"/>
              <a:buFont typeface="Courier New"/>
              <a:buChar char="o"/>
              <a:defRPr b="0" i="0" sz="1500" u="none" cap="none" strike="noStrike">
                <a:solidFill>
                  <a:schemeClr val="dk1"/>
                </a:solidFill>
                <a:latin typeface="Arial"/>
                <a:ea typeface="Arial"/>
                <a:cs typeface="Arial"/>
                <a:sym typeface="Arial"/>
              </a:defRPr>
            </a:lvl2pPr>
            <a:lvl3pPr indent="95250" lvl="2" marL="914400" marR="0" rtl="0" algn="l">
              <a:lnSpc>
                <a:spcPct val="100000"/>
              </a:lnSpc>
              <a:spcBef>
                <a:spcPts val="0"/>
              </a:spcBef>
              <a:spcAft>
                <a:spcPts val="0"/>
              </a:spcAft>
              <a:buClr>
                <a:schemeClr val="dk1"/>
              </a:buClr>
              <a:buSzPct val="100000"/>
              <a:buFont typeface="Noto Sans Symbols"/>
              <a:buChar char="▪"/>
              <a:defRPr b="0" i="0" sz="1500" u="none" cap="none" strike="noStrike">
                <a:solidFill>
                  <a:schemeClr val="dk1"/>
                </a:solidFill>
                <a:latin typeface="Arial"/>
                <a:ea typeface="Arial"/>
                <a:cs typeface="Arial"/>
                <a:sym typeface="Arial"/>
              </a:defRPr>
            </a:lvl3pPr>
            <a:lvl4pPr indent="76200" lvl="3" marL="1371600" marR="0" rtl="0" algn="l">
              <a:lnSpc>
                <a:spcPct val="100000"/>
              </a:lnSpc>
              <a:spcBef>
                <a:spcPts val="0"/>
              </a:spcBef>
              <a:spcAft>
                <a:spcPts val="0"/>
              </a:spcAft>
              <a:buClr>
                <a:schemeClr val="dk1"/>
              </a:buClr>
              <a:buSzPct val="100000"/>
              <a:buFont typeface="Arial"/>
              <a:buChar char="●"/>
              <a:defRPr b="0" i="0" sz="1200" u="none" cap="none" strike="noStrike">
                <a:solidFill>
                  <a:schemeClr val="dk1"/>
                </a:solidFill>
                <a:latin typeface="Arial"/>
                <a:ea typeface="Arial"/>
                <a:cs typeface="Arial"/>
                <a:sym typeface="Arial"/>
              </a:defRPr>
            </a:lvl4pPr>
            <a:lvl5pPr indent="76200" lvl="4" marL="1828800" marR="0" rtl="0" algn="l">
              <a:lnSpc>
                <a:spcPct val="100000"/>
              </a:lnSpc>
              <a:spcBef>
                <a:spcPts val="0"/>
              </a:spcBef>
              <a:spcAft>
                <a:spcPts val="0"/>
              </a:spcAft>
              <a:buClr>
                <a:schemeClr val="dk1"/>
              </a:buClr>
              <a:buSzPct val="100000"/>
              <a:buFont typeface="Courier New"/>
              <a:buChar char="o"/>
              <a:defRPr b="0" i="0" sz="1200" u="none" cap="none" strike="noStrike">
                <a:solidFill>
                  <a:schemeClr val="dk1"/>
                </a:solidFill>
                <a:latin typeface="Arial"/>
                <a:ea typeface="Arial"/>
                <a:cs typeface="Arial"/>
                <a:sym typeface="Arial"/>
              </a:defRPr>
            </a:lvl5pPr>
            <a:lvl6pPr indent="76200" lvl="5" marL="2286000" marR="0" rtl="0" algn="l">
              <a:lnSpc>
                <a:spcPct val="100000"/>
              </a:lnSpc>
              <a:spcBef>
                <a:spcPts val="0"/>
              </a:spcBef>
              <a:spcAft>
                <a:spcPts val="0"/>
              </a:spcAft>
              <a:buClr>
                <a:schemeClr val="dk1"/>
              </a:buClr>
              <a:buSzPct val="100000"/>
              <a:buFont typeface="Noto Sans Symbols"/>
              <a:buChar char="▪"/>
              <a:defRPr b="0" i="0" sz="1200" u="none" cap="none" strike="noStrike">
                <a:solidFill>
                  <a:schemeClr val="dk1"/>
                </a:solidFill>
                <a:latin typeface="Arial"/>
                <a:ea typeface="Arial"/>
                <a:cs typeface="Arial"/>
                <a:sym typeface="Arial"/>
              </a:defRPr>
            </a:lvl6pPr>
            <a:lvl7pPr indent="76200" lvl="6" marL="2743200" marR="0" rtl="0" algn="l">
              <a:lnSpc>
                <a:spcPct val="100000"/>
              </a:lnSpc>
              <a:spcBef>
                <a:spcPts val="0"/>
              </a:spcBef>
              <a:spcAft>
                <a:spcPts val="0"/>
              </a:spcAft>
              <a:buClr>
                <a:schemeClr val="dk1"/>
              </a:buClr>
              <a:buSzPct val="100000"/>
              <a:buFont typeface="Arial"/>
              <a:buChar char="●"/>
              <a:defRPr b="0" i="0" sz="1200" u="none" cap="none" strike="noStrike">
                <a:solidFill>
                  <a:schemeClr val="dk1"/>
                </a:solidFill>
                <a:latin typeface="Arial"/>
                <a:ea typeface="Arial"/>
                <a:cs typeface="Arial"/>
                <a:sym typeface="Arial"/>
              </a:defRPr>
            </a:lvl7pPr>
            <a:lvl8pPr indent="76200" lvl="7" marL="3200400" marR="0" rtl="0" algn="l">
              <a:lnSpc>
                <a:spcPct val="100000"/>
              </a:lnSpc>
              <a:spcBef>
                <a:spcPts val="0"/>
              </a:spcBef>
              <a:spcAft>
                <a:spcPts val="0"/>
              </a:spcAft>
              <a:buClr>
                <a:schemeClr val="dk1"/>
              </a:buClr>
              <a:buSzPct val="100000"/>
              <a:buFont typeface="Courier New"/>
              <a:buChar char="o"/>
              <a:defRPr b="0" i="0" sz="1200" u="none" cap="none" strike="noStrike">
                <a:solidFill>
                  <a:schemeClr val="dk1"/>
                </a:solidFill>
                <a:latin typeface="Arial"/>
                <a:ea typeface="Arial"/>
                <a:cs typeface="Arial"/>
                <a:sym typeface="Arial"/>
              </a:defRPr>
            </a:lvl8pPr>
            <a:lvl9pPr indent="76200" lvl="8" marL="3657600" marR="0" rtl="0" algn="l">
              <a:lnSpc>
                <a:spcPct val="100000"/>
              </a:lnSpc>
              <a:spcBef>
                <a:spcPts val="0"/>
              </a:spcBef>
              <a:spcAft>
                <a:spcPts val="0"/>
              </a:spcAft>
              <a:buClr>
                <a:schemeClr val="dk1"/>
              </a:buClr>
              <a:buSzPct val="100000"/>
              <a:buFont typeface="Noto Sans Symbols"/>
              <a:buChar char="▪"/>
              <a:defRPr b="0" i="0" sz="1200" u="none" cap="none" strike="noStrike">
                <a:solidFill>
                  <a:schemeClr val="dk1"/>
                </a:solidFill>
                <a:latin typeface="Arial"/>
                <a:ea typeface="Arial"/>
                <a:cs typeface="Arial"/>
                <a:sym typeface="Arial"/>
              </a:defRPr>
            </a:lvl9pPr>
          </a:lstStyle>
          <a:p/>
        </p:txBody>
      </p:sp>
      <p:sp>
        <p:nvSpPr>
          <p:cNvPr id="415" name="Shape 415"/>
          <p:cNvSpPr txBox="1"/>
          <p:nvPr>
            <p:ph idx="2" type="body"/>
          </p:nvPr>
        </p:nvSpPr>
        <p:spPr>
          <a:xfrm>
            <a:off x="3299255" y="843854"/>
            <a:ext cx="2808600" cy="2619600"/>
          </a:xfrm>
          <a:prstGeom prst="rect">
            <a:avLst/>
          </a:prstGeom>
          <a:noFill/>
          <a:ln>
            <a:noFill/>
          </a:ln>
        </p:spPr>
        <p:txBody>
          <a:bodyPr anchorCtr="0" anchor="t" bIns="91425" lIns="91425" rIns="91425" tIns="91425"/>
          <a:lstStyle>
            <a:lvl1pPr indent="120650" lvl="0" marL="0" marR="0" rtl="0" algn="l">
              <a:lnSpc>
                <a:spcPct val="100000"/>
              </a:lnSpc>
              <a:spcBef>
                <a:spcPts val="0"/>
              </a:spcBef>
              <a:spcAft>
                <a:spcPts val="0"/>
              </a:spcAft>
              <a:buClr>
                <a:schemeClr val="dk1"/>
              </a:buClr>
              <a:buSzPct val="100000"/>
              <a:buFont typeface="Arial"/>
              <a:buChar char="●"/>
              <a:defRPr b="0" i="0" sz="1900" u="none" cap="none" strike="noStrike">
                <a:solidFill>
                  <a:schemeClr val="dk1"/>
                </a:solidFill>
                <a:latin typeface="Arial"/>
                <a:ea typeface="Arial"/>
                <a:cs typeface="Arial"/>
                <a:sym typeface="Arial"/>
              </a:defRPr>
            </a:lvl1pPr>
            <a:lvl2pPr indent="95250" lvl="1" marL="457200" marR="0" rtl="0" algn="l">
              <a:lnSpc>
                <a:spcPct val="100000"/>
              </a:lnSpc>
              <a:spcBef>
                <a:spcPts val="0"/>
              </a:spcBef>
              <a:spcAft>
                <a:spcPts val="0"/>
              </a:spcAft>
              <a:buClr>
                <a:schemeClr val="dk1"/>
              </a:buClr>
              <a:buSzPct val="100000"/>
              <a:buFont typeface="Courier New"/>
              <a:buChar char="o"/>
              <a:defRPr b="0" i="0" sz="1500" u="none" cap="none" strike="noStrike">
                <a:solidFill>
                  <a:schemeClr val="dk1"/>
                </a:solidFill>
                <a:latin typeface="Arial"/>
                <a:ea typeface="Arial"/>
                <a:cs typeface="Arial"/>
                <a:sym typeface="Arial"/>
              </a:defRPr>
            </a:lvl2pPr>
            <a:lvl3pPr indent="95250" lvl="2" marL="914400" marR="0" rtl="0" algn="l">
              <a:lnSpc>
                <a:spcPct val="100000"/>
              </a:lnSpc>
              <a:spcBef>
                <a:spcPts val="0"/>
              </a:spcBef>
              <a:spcAft>
                <a:spcPts val="0"/>
              </a:spcAft>
              <a:buClr>
                <a:schemeClr val="dk1"/>
              </a:buClr>
              <a:buSzPct val="100000"/>
              <a:buFont typeface="Noto Sans Symbols"/>
              <a:buChar char="▪"/>
              <a:defRPr b="0" i="0" sz="1500" u="none" cap="none" strike="noStrike">
                <a:solidFill>
                  <a:schemeClr val="dk1"/>
                </a:solidFill>
                <a:latin typeface="Arial"/>
                <a:ea typeface="Arial"/>
                <a:cs typeface="Arial"/>
                <a:sym typeface="Arial"/>
              </a:defRPr>
            </a:lvl3pPr>
            <a:lvl4pPr indent="76200" lvl="3" marL="1371600" marR="0" rtl="0" algn="l">
              <a:lnSpc>
                <a:spcPct val="100000"/>
              </a:lnSpc>
              <a:spcBef>
                <a:spcPts val="0"/>
              </a:spcBef>
              <a:spcAft>
                <a:spcPts val="0"/>
              </a:spcAft>
              <a:buClr>
                <a:schemeClr val="dk1"/>
              </a:buClr>
              <a:buSzPct val="100000"/>
              <a:buFont typeface="Arial"/>
              <a:buChar char="●"/>
              <a:defRPr b="0" i="0" sz="1200" u="none" cap="none" strike="noStrike">
                <a:solidFill>
                  <a:schemeClr val="dk1"/>
                </a:solidFill>
                <a:latin typeface="Arial"/>
                <a:ea typeface="Arial"/>
                <a:cs typeface="Arial"/>
                <a:sym typeface="Arial"/>
              </a:defRPr>
            </a:lvl4pPr>
            <a:lvl5pPr indent="76200" lvl="4" marL="1828800" marR="0" rtl="0" algn="l">
              <a:lnSpc>
                <a:spcPct val="100000"/>
              </a:lnSpc>
              <a:spcBef>
                <a:spcPts val="0"/>
              </a:spcBef>
              <a:spcAft>
                <a:spcPts val="0"/>
              </a:spcAft>
              <a:buClr>
                <a:schemeClr val="dk1"/>
              </a:buClr>
              <a:buSzPct val="100000"/>
              <a:buFont typeface="Courier New"/>
              <a:buChar char="o"/>
              <a:defRPr b="0" i="0" sz="1200" u="none" cap="none" strike="noStrike">
                <a:solidFill>
                  <a:schemeClr val="dk1"/>
                </a:solidFill>
                <a:latin typeface="Arial"/>
                <a:ea typeface="Arial"/>
                <a:cs typeface="Arial"/>
                <a:sym typeface="Arial"/>
              </a:defRPr>
            </a:lvl5pPr>
            <a:lvl6pPr indent="76200" lvl="5" marL="2286000" marR="0" rtl="0" algn="l">
              <a:lnSpc>
                <a:spcPct val="100000"/>
              </a:lnSpc>
              <a:spcBef>
                <a:spcPts val="0"/>
              </a:spcBef>
              <a:spcAft>
                <a:spcPts val="0"/>
              </a:spcAft>
              <a:buClr>
                <a:schemeClr val="dk1"/>
              </a:buClr>
              <a:buSzPct val="100000"/>
              <a:buFont typeface="Noto Sans Symbols"/>
              <a:buChar char="▪"/>
              <a:defRPr b="0" i="0" sz="1200" u="none" cap="none" strike="noStrike">
                <a:solidFill>
                  <a:schemeClr val="dk1"/>
                </a:solidFill>
                <a:latin typeface="Arial"/>
                <a:ea typeface="Arial"/>
                <a:cs typeface="Arial"/>
                <a:sym typeface="Arial"/>
              </a:defRPr>
            </a:lvl6pPr>
            <a:lvl7pPr indent="76200" lvl="6" marL="2743200" marR="0" rtl="0" algn="l">
              <a:lnSpc>
                <a:spcPct val="100000"/>
              </a:lnSpc>
              <a:spcBef>
                <a:spcPts val="0"/>
              </a:spcBef>
              <a:spcAft>
                <a:spcPts val="0"/>
              </a:spcAft>
              <a:buClr>
                <a:schemeClr val="dk1"/>
              </a:buClr>
              <a:buSzPct val="100000"/>
              <a:buFont typeface="Arial"/>
              <a:buChar char="●"/>
              <a:defRPr b="0" i="0" sz="1200" u="none" cap="none" strike="noStrike">
                <a:solidFill>
                  <a:schemeClr val="dk1"/>
                </a:solidFill>
                <a:latin typeface="Arial"/>
                <a:ea typeface="Arial"/>
                <a:cs typeface="Arial"/>
                <a:sym typeface="Arial"/>
              </a:defRPr>
            </a:lvl7pPr>
            <a:lvl8pPr indent="76200" lvl="7" marL="3200400" marR="0" rtl="0" algn="l">
              <a:lnSpc>
                <a:spcPct val="100000"/>
              </a:lnSpc>
              <a:spcBef>
                <a:spcPts val="0"/>
              </a:spcBef>
              <a:spcAft>
                <a:spcPts val="0"/>
              </a:spcAft>
              <a:buClr>
                <a:schemeClr val="dk1"/>
              </a:buClr>
              <a:buSzPct val="100000"/>
              <a:buFont typeface="Courier New"/>
              <a:buChar char="o"/>
              <a:defRPr b="0" i="0" sz="1200" u="none" cap="none" strike="noStrike">
                <a:solidFill>
                  <a:schemeClr val="dk1"/>
                </a:solidFill>
                <a:latin typeface="Arial"/>
                <a:ea typeface="Arial"/>
                <a:cs typeface="Arial"/>
                <a:sym typeface="Arial"/>
              </a:defRPr>
            </a:lvl8pPr>
            <a:lvl9pPr indent="76200" lvl="8" marL="3657600" marR="0" rtl="0" algn="l">
              <a:lnSpc>
                <a:spcPct val="100000"/>
              </a:lnSpc>
              <a:spcBef>
                <a:spcPts val="0"/>
              </a:spcBef>
              <a:spcAft>
                <a:spcPts val="0"/>
              </a:spcAft>
              <a:buClr>
                <a:schemeClr val="dk1"/>
              </a:buClr>
              <a:buSzPct val="100000"/>
              <a:buFont typeface="Noto Sans Symbols"/>
              <a:buChar char="▪"/>
              <a:defRPr b="0" i="0" sz="12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16" name="Shape 416"/>
        <p:cNvGrpSpPr/>
        <p:nvPr/>
      </p:nvGrpSpPr>
      <p:grpSpPr>
        <a:xfrm>
          <a:off x="0" y="0"/>
          <a:ext cx="0" cy="0"/>
          <a:chOff x="0" y="0"/>
          <a:chExt cx="0" cy="0"/>
        </a:xfrm>
      </p:grpSpPr>
      <p:sp>
        <p:nvSpPr>
          <p:cNvPr id="417" name="Shape 417"/>
          <p:cNvSpPr txBox="1"/>
          <p:nvPr>
            <p:ph type="title"/>
          </p:nvPr>
        </p:nvSpPr>
        <p:spPr>
          <a:xfrm>
            <a:off x="321467" y="144828"/>
            <a:ext cx="5786400" cy="60270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Arial"/>
              <a:buNone/>
              <a:defRPr b="1" i="0" sz="2300" u="none" cap="none" strike="noStrike">
                <a:solidFill>
                  <a:schemeClr val="dk1"/>
                </a:solidFill>
                <a:latin typeface="Arial"/>
                <a:ea typeface="Arial"/>
                <a:cs typeface="Arial"/>
                <a:sym typeface="Arial"/>
              </a:defRPr>
            </a:lvl1pPr>
            <a:lvl2pPr indent="0" lvl="1"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2pPr>
            <a:lvl3pPr indent="0" lvl="2"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3pPr>
            <a:lvl4pPr indent="0" lvl="3"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4pPr>
            <a:lvl5pPr indent="0" lvl="4"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5pPr>
            <a:lvl6pPr indent="0" lvl="5"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6pPr>
            <a:lvl7pPr indent="0" lvl="6"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7pPr>
            <a:lvl8pPr indent="0" lvl="7"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8pPr>
            <a:lvl9pPr indent="0" lvl="8"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8" name="Shape 418"/>
        <p:cNvGrpSpPr/>
        <p:nvPr/>
      </p:nvGrpSpPr>
      <p:grpSpPr>
        <a:xfrm>
          <a:off x="0" y="0"/>
          <a:ext cx="0" cy="0"/>
          <a:chOff x="0" y="0"/>
          <a:chExt cx="0" cy="0"/>
        </a:xfrm>
      </p:grpSpPr>
      <p:sp>
        <p:nvSpPr>
          <p:cNvPr id="419" name="Shape 419"/>
          <p:cNvSpPr txBox="1"/>
          <p:nvPr>
            <p:ph idx="1" type="body"/>
          </p:nvPr>
        </p:nvSpPr>
        <p:spPr>
          <a:xfrm>
            <a:off x="321467" y="3098184"/>
            <a:ext cx="5786400" cy="365400"/>
          </a:xfrm>
          <a:prstGeom prst="rect">
            <a:avLst/>
          </a:prstGeom>
          <a:noFill/>
          <a:ln>
            <a:noFill/>
          </a:ln>
        </p:spPr>
        <p:txBody>
          <a:bodyPr anchorCtr="0" anchor="t" bIns="91425" lIns="91425" rIns="91425" tIns="91425"/>
          <a:lstStyle>
            <a:lvl1pPr indent="76200" lvl="0" marL="0" marR="0" rtl="0" algn="ctr">
              <a:lnSpc>
                <a:spcPct val="100000"/>
              </a:lnSpc>
              <a:spcBef>
                <a:spcPts val="200"/>
              </a:spcBef>
              <a:spcAft>
                <a:spcPts val="0"/>
              </a:spcAft>
              <a:buClr>
                <a:schemeClr val="dk1"/>
              </a:buClr>
              <a:buSzPct val="100000"/>
              <a:buFont typeface="Arial"/>
              <a:buChar char="●"/>
              <a:defRPr b="0" i="0" sz="1200" u="none" cap="none" strike="noStrike">
                <a:solidFill>
                  <a:schemeClr val="dk1"/>
                </a:solidFill>
                <a:latin typeface="Arial"/>
                <a:ea typeface="Arial"/>
                <a:cs typeface="Arial"/>
                <a:sym typeface="Arial"/>
              </a:defRPr>
            </a:lvl1pPr>
            <a:lvl2pPr indent="76200" lvl="1" marL="457200" marR="0" rtl="0" algn="ctr">
              <a:lnSpc>
                <a:spcPct val="100000"/>
              </a:lnSpc>
              <a:spcBef>
                <a:spcPts val="200"/>
              </a:spcBef>
              <a:spcAft>
                <a:spcPts val="0"/>
              </a:spcAft>
              <a:buClr>
                <a:schemeClr val="dk1"/>
              </a:buClr>
              <a:buSzPct val="100000"/>
              <a:buFont typeface="Courier New"/>
              <a:buChar char="o"/>
              <a:defRPr b="0" i="0" sz="1200" u="none" cap="none" strike="noStrike">
                <a:solidFill>
                  <a:schemeClr val="dk1"/>
                </a:solidFill>
                <a:latin typeface="Arial"/>
                <a:ea typeface="Arial"/>
                <a:cs typeface="Arial"/>
                <a:sym typeface="Arial"/>
              </a:defRPr>
            </a:lvl2pPr>
            <a:lvl3pPr indent="76200" lvl="2" marL="914400" marR="0" rtl="0" algn="ctr">
              <a:lnSpc>
                <a:spcPct val="100000"/>
              </a:lnSpc>
              <a:spcBef>
                <a:spcPts val="200"/>
              </a:spcBef>
              <a:spcAft>
                <a:spcPts val="0"/>
              </a:spcAft>
              <a:buClr>
                <a:schemeClr val="dk1"/>
              </a:buClr>
              <a:buSzPct val="100000"/>
              <a:buFont typeface="Noto Sans Symbols"/>
              <a:buChar char="▪"/>
              <a:defRPr b="0" i="0" sz="1200" u="none" cap="none" strike="noStrike">
                <a:solidFill>
                  <a:schemeClr val="dk1"/>
                </a:solidFill>
                <a:latin typeface="Arial"/>
                <a:ea typeface="Arial"/>
                <a:cs typeface="Arial"/>
                <a:sym typeface="Arial"/>
              </a:defRPr>
            </a:lvl3pPr>
            <a:lvl4pPr indent="76200" lvl="3" marL="1371600" marR="0" rtl="0" algn="ctr">
              <a:lnSpc>
                <a:spcPct val="100000"/>
              </a:lnSpc>
              <a:spcBef>
                <a:spcPts val="200"/>
              </a:spcBef>
              <a:spcAft>
                <a:spcPts val="0"/>
              </a:spcAft>
              <a:buClr>
                <a:schemeClr val="dk1"/>
              </a:buClr>
              <a:buSzPct val="100000"/>
              <a:buFont typeface="Arial"/>
              <a:buChar char="●"/>
              <a:defRPr b="0" i="0" sz="1200" u="none" cap="none" strike="noStrike">
                <a:solidFill>
                  <a:schemeClr val="dk1"/>
                </a:solidFill>
                <a:latin typeface="Arial"/>
                <a:ea typeface="Arial"/>
                <a:cs typeface="Arial"/>
                <a:sym typeface="Arial"/>
              </a:defRPr>
            </a:lvl4pPr>
            <a:lvl5pPr indent="76200" lvl="4" marL="1828800" marR="0" rtl="0" algn="ctr">
              <a:lnSpc>
                <a:spcPct val="100000"/>
              </a:lnSpc>
              <a:spcBef>
                <a:spcPts val="200"/>
              </a:spcBef>
              <a:spcAft>
                <a:spcPts val="0"/>
              </a:spcAft>
              <a:buClr>
                <a:schemeClr val="dk1"/>
              </a:buClr>
              <a:buSzPct val="100000"/>
              <a:buFont typeface="Courier New"/>
              <a:buChar char="o"/>
              <a:defRPr b="0" i="0" sz="1200" u="none" cap="none" strike="noStrike">
                <a:solidFill>
                  <a:schemeClr val="dk1"/>
                </a:solidFill>
                <a:latin typeface="Arial"/>
                <a:ea typeface="Arial"/>
                <a:cs typeface="Arial"/>
                <a:sym typeface="Arial"/>
              </a:defRPr>
            </a:lvl5pPr>
            <a:lvl6pPr indent="76200" lvl="5" marL="2286000" marR="0" rtl="0" algn="ctr">
              <a:lnSpc>
                <a:spcPct val="100000"/>
              </a:lnSpc>
              <a:spcBef>
                <a:spcPts val="200"/>
              </a:spcBef>
              <a:spcAft>
                <a:spcPts val="0"/>
              </a:spcAft>
              <a:buClr>
                <a:schemeClr val="dk1"/>
              </a:buClr>
              <a:buSzPct val="100000"/>
              <a:buFont typeface="Noto Sans Symbols"/>
              <a:buChar char="▪"/>
              <a:defRPr b="0" i="0" sz="1200" u="none" cap="none" strike="noStrike">
                <a:solidFill>
                  <a:schemeClr val="dk1"/>
                </a:solidFill>
                <a:latin typeface="Arial"/>
                <a:ea typeface="Arial"/>
                <a:cs typeface="Arial"/>
                <a:sym typeface="Arial"/>
              </a:defRPr>
            </a:lvl6pPr>
            <a:lvl7pPr indent="76200" lvl="6" marL="2743200" marR="0" rtl="0" algn="ctr">
              <a:lnSpc>
                <a:spcPct val="100000"/>
              </a:lnSpc>
              <a:spcBef>
                <a:spcPts val="200"/>
              </a:spcBef>
              <a:spcAft>
                <a:spcPts val="0"/>
              </a:spcAft>
              <a:buClr>
                <a:schemeClr val="dk1"/>
              </a:buClr>
              <a:buSzPct val="100000"/>
              <a:buFont typeface="Arial"/>
              <a:buChar char="●"/>
              <a:defRPr b="0" i="0" sz="1200" u="none" cap="none" strike="noStrike">
                <a:solidFill>
                  <a:schemeClr val="dk1"/>
                </a:solidFill>
                <a:latin typeface="Arial"/>
                <a:ea typeface="Arial"/>
                <a:cs typeface="Arial"/>
                <a:sym typeface="Arial"/>
              </a:defRPr>
            </a:lvl7pPr>
            <a:lvl8pPr indent="76200" lvl="7" marL="3200400" marR="0" rtl="0" algn="ctr">
              <a:lnSpc>
                <a:spcPct val="100000"/>
              </a:lnSpc>
              <a:spcBef>
                <a:spcPts val="200"/>
              </a:spcBef>
              <a:spcAft>
                <a:spcPts val="0"/>
              </a:spcAft>
              <a:buClr>
                <a:schemeClr val="dk1"/>
              </a:buClr>
              <a:buSzPct val="100000"/>
              <a:buFont typeface="Courier New"/>
              <a:buChar char="o"/>
              <a:defRPr b="0" i="0" sz="1200" u="none" cap="none" strike="noStrike">
                <a:solidFill>
                  <a:schemeClr val="dk1"/>
                </a:solidFill>
                <a:latin typeface="Arial"/>
                <a:ea typeface="Arial"/>
                <a:cs typeface="Arial"/>
                <a:sym typeface="Arial"/>
              </a:defRPr>
            </a:lvl8pPr>
            <a:lvl9pPr indent="76200" lvl="8" marL="3657600" marR="0" rtl="0" algn="ctr">
              <a:lnSpc>
                <a:spcPct val="100000"/>
              </a:lnSpc>
              <a:spcBef>
                <a:spcPts val="200"/>
              </a:spcBef>
              <a:spcAft>
                <a:spcPts val="0"/>
              </a:spcAft>
              <a:buClr>
                <a:schemeClr val="dk1"/>
              </a:buClr>
              <a:buSzPct val="100000"/>
              <a:buFont typeface="Noto Sans Symbols"/>
              <a:buChar char="▪"/>
              <a:defRPr b="0" i="0" sz="12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20" name="Shape 420"/>
        <p:cNvGrpSpPr/>
        <p:nvPr/>
      </p:nvGrpSpPr>
      <p:grpSpPr>
        <a:xfrm>
          <a:off x="0" y="0"/>
          <a:ext cx="0" cy="0"/>
          <a:chOff x="0" y="0"/>
          <a:chExt cx="0" cy="0"/>
        </a:xfrm>
      </p:grpSpPr>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OBJECT">
    <p:spTree>
      <p:nvGrpSpPr>
        <p:cNvPr id="421" name="Shape 421"/>
        <p:cNvGrpSpPr/>
        <p:nvPr/>
      </p:nvGrpSpPr>
      <p:grpSpPr>
        <a:xfrm>
          <a:off x="0" y="0"/>
          <a:ext cx="0" cy="0"/>
          <a:chOff x="0" y="0"/>
          <a:chExt cx="0" cy="0"/>
        </a:xfrm>
      </p:grpSpPr>
      <p:sp>
        <p:nvSpPr>
          <p:cNvPr id="422" name="Shape 422"/>
          <p:cNvSpPr txBox="1"/>
          <p:nvPr>
            <p:ph type="title"/>
          </p:nvPr>
        </p:nvSpPr>
        <p:spPr>
          <a:xfrm>
            <a:off x="457645" y="205939"/>
            <a:ext cx="8228700" cy="857400"/>
          </a:xfrm>
          <a:prstGeom prst="rect">
            <a:avLst/>
          </a:prstGeom>
          <a:noFill/>
          <a:ln>
            <a:noFill/>
          </a:ln>
        </p:spPr>
        <p:txBody>
          <a:bodyPr anchorCtr="0" anchor="t" bIns="91425" lIns="91425" rIns="91425" tIns="91425"/>
          <a:lstStyle>
            <a:lvl1pPr indent="-25400" lvl="0" marL="25400" marR="0" rtl="0" algn="ctr">
              <a:lnSpc>
                <a:spcPct val="100000"/>
              </a:lnSpc>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1pPr>
            <a:lvl2pPr indent="-25400" lvl="1" marL="2540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2pPr>
            <a:lvl3pPr indent="-25400" lvl="2" marL="2540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3pPr>
            <a:lvl4pPr indent="-25400" lvl="3" marL="2540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4pPr>
            <a:lvl5pPr indent="-25400" lvl="4" marL="2540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5pPr>
            <a:lvl6pPr indent="0" lvl="5" marL="31750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6pPr>
            <a:lvl7pPr indent="0" lvl="6" marL="60960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7pPr>
            <a:lvl8pPr indent="0" lvl="7" marL="91440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8pPr>
            <a:lvl9pPr indent="0" lvl="8" marL="1206500" rtl="0" algn="ctr">
              <a:spcBef>
                <a:spcPts val="0"/>
              </a:spcBef>
              <a:spcAft>
                <a:spcPts val="0"/>
              </a:spcAft>
              <a:buClr>
                <a:schemeClr val="dk1"/>
              </a:buClr>
              <a:buFont typeface="Arial"/>
              <a:buNone/>
              <a:defRPr b="1" i="0" sz="4000" u="none" cap="none" strike="noStrike">
                <a:solidFill>
                  <a:schemeClr val="dk1"/>
                </a:solidFill>
                <a:latin typeface="Calibri"/>
                <a:ea typeface="Calibri"/>
                <a:cs typeface="Calibri"/>
                <a:sym typeface="Calibri"/>
              </a:defRPr>
            </a:lvl9pPr>
          </a:lstStyle>
          <a:p/>
        </p:txBody>
      </p:sp>
      <p:sp>
        <p:nvSpPr>
          <p:cNvPr id="423" name="Shape 423"/>
          <p:cNvSpPr txBox="1"/>
          <p:nvPr>
            <p:ph idx="1" type="body"/>
          </p:nvPr>
        </p:nvSpPr>
        <p:spPr>
          <a:xfrm>
            <a:off x="457645" y="1200483"/>
            <a:ext cx="8228700" cy="3393900"/>
          </a:xfrm>
          <a:prstGeom prst="rect">
            <a:avLst/>
          </a:prstGeom>
          <a:noFill/>
          <a:ln>
            <a:noFill/>
          </a:ln>
        </p:spPr>
        <p:txBody>
          <a:bodyPr anchorCtr="0" anchor="t" bIns="91425" lIns="91425" rIns="91425" tIns="91425"/>
          <a:lstStyle>
            <a:lvl1pPr indent="63500" lvl="0" marL="266700" marR="0" rtl="0" algn="l">
              <a:lnSpc>
                <a:spcPct val="100000"/>
              </a:lnSpc>
              <a:spcBef>
                <a:spcPts val="800"/>
              </a:spcBef>
              <a:spcAft>
                <a:spcPts val="0"/>
              </a:spcAft>
              <a:buClr>
                <a:srgbClr val="000000"/>
              </a:buClr>
              <a:buSzPct val="100000"/>
              <a:buFont typeface="Arial"/>
              <a:buChar char="●"/>
              <a:defRPr b="0" i="0" sz="2800" u="none" cap="none" strike="noStrike">
                <a:solidFill>
                  <a:schemeClr val="dk1"/>
                </a:solidFill>
                <a:latin typeface="Calibri"/>
                <a:ea typeface="Calibri"/>
                <a:cs typeface="Calibri"/>
                <a:sym typeface="Calibri"/>
              </a:defRPr>
            </a:lvl1pPr>
            <a:lvl2pPr indent="50800" lvl="1" marL="533400" marR="0" rtl="0" algn="l">
              <a:lnSpc>
                <a:spcPct val="100000"/>
              </a:lnSpc>
              <a:spcBef>
                <a:spcPts val="700"/>
              </a:spcBef>
              <a:spcAft>
                <a:spcPts val="0"/>
              </a:spcAft>
              <a:buClr>
                <a:srgbClr val="000000"/>
              </a:buClr>
              <a:buSzPct val="100000"/>
              <a:buFont typeface="Arial"/>
              <a:buChar char="●"/>
              <a:defRPr b="0" i="0" sz="2400" u="none" cap="none" strike="noStrike">
                <a:solidFill>
                  <a:schemeClr val="dk1"/>
                </a:solidFill>
                <a:latin typeface="Calibri"/>
                <a:ea typeface="Calibri"/>
                <a:cs typeface="Calibri"/>
                <a:sym typeface="Calibri"/>
              </a:defRPr>
            </a:lvl2pPr>
            <a:lvl3pPr indent="76200" lvl="2" marL="787400" marR="0" rtl="0" algn="l">
              <a:lnSpc>
                <a:spcPct val="100000"/>
              </a:lnSpc>
              <a:spcBef>
                <a:spcPts val="600"/>
              </a:spcBef>
              <a:spcAft>
                <a:spcPts val="0"/>
              </a:spcAft>
              <a:buClr>
                <a:srgbClr val="000000"/>
              </a:buClr>
              <a:buSzPct val="100000"/>
              <a:buFont typeface="Arial"/>
              <a:buChar char="●"/>
              <a:defRPr b="0" i="0" sz="2200" u="none" cap="none" strike="noStrike">
                <a:solidFill>
                  <a:schemeClr val="dk1"/>
                </a:solidFill>
                <a:latin typeface="Calibri"/>
                <a:ea typeface="Calibri"/>
                <a:cs typeface="Calibri"/>
                <a:sym typeface="Calibri"/>
              </a:defRPr>
            </a:lvl3pPr>
            <a:lvl4pPr indent="38100" lvl="3" marL="1079500" marR="0" rtl="0" algn="l">
              <a:lnSpc>
                <a:spcPct val="100000"/>
              </a:lnSpc>
              <a:spcBef>
                <a:spcPts val="500"/>
              </a:spcBef>
              <a:spcAft>
                <a:spcPts val="0"/>
              </a:spcAft>
              <a:buClr>
                <a:srgbClr val="000000"/>
              </a:buClr>
              <a:buSzPct val="100000"/>
              <a:buFont typeface="Arial"/>
              <a:buChar char="●"/>
              <a:defRPr b="0" i="0" sz="1800" u="none" cap="none" strike="noStrike">
                <a:solidFill>
                  <a:schemeClr val="dk1"/>
                </a:solidFill>
                <a:latin typeface="Calibri"/>
                <a:ea typeface="Calibri"/>
                <a:cs typeface="Calibri"/>
                <a:sym typeface="Calibri"/>
              </a:defRPr>
            </a:lvl4pPr>
            <a:lvl5pPr indent="38100" lvl="4" marL="1371600" marR="0" rtl="0" algn="l">
              <a:lnSpc>
                <a:spcPct val="100000"/>
              </a:lnSpc>
              <a:spcBef>
                <a:spcPts val="500"/>
              </a:spcBef>
              <a:spcAft>
                <a:spcPts val="0"/>
              </a:spcAft>
              <a:buClr>
                <a:srgbClr val="000000"/>
              </a:buClr>
              <a:buSzPct val="100000"/>
              <a:buFont typeface="Arial"/>
              <a:buChar char="●"/>
              <a:defRPr b="0" i="0" sz="1800" u="none" cap="none" strike="noStrike">
                <a:solidFill>
                  <a:schemeClr val="dk1"/>
                </a:solidFill>
                <a:latin typeface="Calibri"/>
                <a:ea typeface="Calibri"/>
                <a:cs typeface="Calibri"/>
                <a:sym typeface="Calibri"/>
              </a:defRPr>
            </a:lvl5pPr>
            <a:lvl6pPr indent="25400" lvl="5" marL="1676400" marR="0" rtl="0" algn="l">
              <a:lnSpc>
                <a:spcPct val="100000"/>
              </a:lnSpc>
              <a:spcBef>
                <a:spcPts val="500"/>
              </a:spcBef>
              <a:spcAft>
                <a:spcPts val="0"/>
              </a:spcAft>
              <a:buClr>
                <a:srgbClr val="000000"/>
              </a:buClr>
              <a:buSzPct val="100000"/>
              <a:buFont typeface="Arial"/>
              <a:buChar char="●"/>
              <a:defRPr b="0" i="0" sz="1800" u="none" cap="none" strike="noStrike">
                <a:solidFill>
                  <a:schemeClr val="dk1"/>
                </a:solidFill>
                <a:latin typeface="Calibri"/>
                <a:ea typeface="Calibri"/>
                <a:cs typeface="Calibri"/>
                <a:sym typeface="Calibri"/>
              </a:defRPr>
            </a:lvl6pPr>
            <a:lvl7pPr indent="38100" lvl="6" marL="1968500" marR="0" rtl="0" algn="l">
              <a:lnSpc>
                <a:spcPct val="100000"/>
              </a:lnSpc>
              <a:spcBef>
                <a:spcPts val="500"/>
              </a:spcBef>
              <a:spcAft>
                <a:spcPts val="0"/>
              </a:spcAft>
              <a:buClr>
                <a:srgbClr val="000000"/>
              </a:buClr>
              <a:buSzPct val="100000"/>
              <a:buFont typeface="Arial"/>
              <a:buChar char="●"/>
              <a:defRPr b="0" i="0" sz="1800" u="none" cap="none" strike="noStrike">
                <a:solidFill>
                  <a:schemeClr val="dk1"/>
                </a:solidFill>
                <a:latin typeface="Calibri"/>
                <a:ea typeface="Calibri"/>
                <a:cs typeface="Calibri"/>
                <a:sym typeface="Calibri"/>
              </a:defRPr>
            </a:lvl7pPr>
            <a:lvl8pPr indent="38100" lvl="7" marL="2260600" marR="0" rtl="0" algn="l">
              <a:lnSpc>
                <a:spcPct val="100000"/>
              </a:lnSpc>
              <a:spcBef>
                <a:spcPts val="500"/>
              </a:spcBef>
              <a:spcAft>
                <a:spcPts val="0"/>
              </a:spcAft>
              <a:buClr>
                <a:srgbClr val="000000"/>
              </a:buClr>
              <a:buSzPct val="100000"/>
              <a:buFont typeface="Arial"/>
              <a:buChar char="●"/>
              <a:defRPr b="0" i="0" sz="1800" u="none" cap="none" strike="noStrike">
                <a:solidFill>
                  <a:schemeClr val="dk1"/>
                </a:solidFill>
                <a:latin typeface="Calibri"/>
                <a:ea typeface="Calibri"/>
                <a:cs typeface="Calibri"/>
                <a:sym typeface="Calibri"/>
              </a:defRPr>
            </a:lvl8pPr>
            <a:lvl9pPr indent="38100" lvl="8" marL="2552700" marR="0" rtl="0" algn="l">
              <a:lnSpc>
                <a:spcPct val="100000"/>
              </a:lnSpc>
              <a:spcBef>
                <a:spcPts val="500"/>
              </a:spcBef>
              <a:spcAft>
                <a:spcPts val="0"/>
              </a:spcAft>
              <a:buClr>
                <a:srgbClr val="000000"/>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428" name="Shape 428"/>
        <p:cNvGrpSpPr/>
        <p:nvPr/>
      </p:nvGrpSpPr>
      <p:grpSpPr>
        <a:xfrm>
          <a:off x="0" y="0"/>
          <a:ext cx="0" cy="0"/>
          <a:chOff x="0" y="0"/>
          <a:chExt cx="0" cy="0"/>
        </a:xfrm>
      </p:grpSpPr>
      <p:sp>
        <p:nvSpPr>
          <p:cNvPr id="429" name="Shape 429"/>
          <p:cNvSpPr txBox="1"/>
          <p:nvPr>
            <p:ph type="title"/>
          </p:nvPr>
        </p:nvSpPr>
        <p:spPr>
          <a:xfrm>
            <a:off x="311700" y="445025"/>
            <a:ext cx="8520600" cy="5727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Oswald"/>
              <a:buNone/>
              <a:defRPr b="0" i="0" sz="3000" u="none" cap="none" strike="noStrike">
                <a:solidFill>
                  <a:schemeClr val="dk1"/>
                </a:solidFill>
                <a:latin typeface="Oswald"/>
                <a:ea typeface="Oswald"/>
                <a:cs typeface="Oswald"/>
                <a:sym typeface="Oswald"/>
              </a:defRPr>
            </a:lvl1pPr>
            <a:lvl2pPr indent="0" lvl="1" rtl="0">
              <a:spcBef>
                <a:spcPts val="0"/>
              </a:spcBef>
              <a:buClr>
                <a:schemeClr val="dk1"/>
              </a:buClr>
              <a:buFont typeface="Oswald"/>
              <a:buNone/>
              <a:defRPr sz="3000">
                <a:solidFill>
                  <a:schemeClr val="dk1"/>
                </a:solidFill>
                <a:latin typeface="Oswald"/>
                <a:ea typeface="Oswald"/>
                <a:cs typeface="Oswald"/>
                <a:sym typeface="Oswald"/>
              </a:defRPr>
            </a:lvl2pPr>
            <a:lvl3pPr indent="0" lvl="2" rtl="0">
              <a:spcBef>
                <a:spcPts val="0"/>
              </a:spcBef>
              <a:buClr>
                <a:schemeClr val="dk1"/>
              </a:buClr>
              <a:buFont typeface="Oswald"/>
              <a:buNone/>
              <a:defRPr sz="3000">
                <a:solidFill>
                  <a:schemeClr val="dk1"/>
                </a:solidFill>
                <a:latin typeface="Oswald"/>
                <a:ea typeface="Oswald"/>
                <a:cs typeface="Oswald"/>
                <a:sym typeface="Oswald"/>
              </a:defRPr>
            </a:lvl3pPr>
            <a:lvl4pPr indent="0" lvl="3" rtl="0">
              <a:spcBef>
                <a:spcPts val="0"/>
              </a:spcBef>
              <a:buClr>
                <a:schemeClr val="dk1"/>
              </a:buClr>
              <a:buFont typeface="Oswald"/>
              <a:buNone/>
              <a:defRPr sz="3000">
                <a:solidFill>
                  <a:schemeClr val="dk1"/>
                </a:solidFill>
                <a:latin typeface="Oswald"/>
                <a:ea typeface="Oswald"/>
                <a:cs typeface="Oswald"/>
                <a:sym typeface="Oswald"/>
              </a:defRPr>
            </a:lvl4pPr>
            <a:lvl5pPr indent="0" lvl="4" rtl="0">
              <a:spcBef>
                <a:spcPts val="0"/>
              </a:spcBef>
              <a:buClr>
                <a:schemeClr val="dk1"/>
              </a:buClr>
              <a:buFont typeface="Oswald"/>
              <a:buNone/>
              <a:defRPr sz="3000">
                <a:solidFill>
                  <a:schemeClr val="dk1"/>
                </a:solidFill>
                <a:latin typeface="Oswald"/>
                <a:ea typeface="Oswald"/>
                <a:cs typeface="Oswald"/>
                <a:sym typeface="Oswald"/>
              </a:defRPr>
            </a:lvl5pPr>
            <a:lvl6pPr indent="0" lvl="5" rtl="0">
              <a:spcBef>
                <a:spcPts val="0"/>
              </a:spcBef>
              <a:buClr>
                <a:schemeClr val="dk1"/>
              </a:buClr>
              <a:buFont typeface="Oswald"/>
              <a:buNone/>
              <a:defRPr sz="3000">
                <a:solidFill>
                  <a:schemeClr val="dk1"/>
                </a:solidFill>
                <a:latin typeface="Oswald"/>
                <a:ea typeface="Oswald"/>
                <a:cs typeface="Oswald"/>
                <a:sym typeface="Oswald"/>
              </a:defRPr>
            </a:lvl6pPr>
            <a:lvl7pPr indent="0" lvl="6" rtl="0">
              <a:spcBef>
                <a:spcPts val="0"/>
              </a:spcBef>
              <a:buClr>
                <a:schemeClr val="dk1"/>
              </a:buClr>
              <a:buFont typeface="Oswald"/>
              <a:buNone/>
              <a:defRPr sz="3000">
                <a:solidFill>
                  <a:schemeClr val="dk1"/>
                </a:solidFill>
                <a:latin typeface="Oswald"/>
                <a:ea typeface="Oswald"/>
                <a:cs typeface="Oswald"/>
                <a:sym typeface="Oswald"/>
              </a:defRPr>
            </a:lvl7pPr>
            <a:lvl8pPr indent="0" lvl="7" rtl="0">
              <a:spcBef>
                <a:spcPts val="0"/>
              </a:spcBef>
              <a:buClr>
                <a:schemeClr val="dk1"/>
              </a:buClr>
              <a:buFont typeface="Oswald"/>
              <a:buNone/>
              <a:defRPr sz="3000">
                <a:solidFill>
                  <a:schemeClr val="dk1"/>
                </a:solidFill>
                <a:latin typeface="Oswald"/>
                <a:ea typeface="Oswald"/>
                <a:cs typeface="Oswald"/>
                <a:sym typeface="Oswald"/>
              </a:defRPr>
            </a:lvl8pPr>
            <a:lvl9pPr indent="0" lvl="8" rtl="0">
              <a:spcBef>
                <a:spcPts val="0"/>
              </a:spcBef>
              <a:buClr>
                <a:schemeClr val="dk1"/>
              </a:buClr>
              <a:buFont typeface="Oswald"/>
              <a:buNone/>
              <a:defRPr sz="3000">
                <a:solidFill>
                  <a:schemeClr val="dk1"/>
                </a:solidFill>
                <a:latin typeface="Oswald"/>
                <a:ea typeface="Oswald"/>
                <a:cs typeface="Oswald"/>
                <a:sym typeface="Oswald"/>
              </a:defRPr>
            </a:lvl9pPr>
          </a:lstStyle>
          <a:p/>
        </p:txBody>
      </p:sp>
      <p:sp>
        <p:nvSpPr>
          <p:cNvPr id="430" name="Shape 430"/>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accent3"/>
              </a:buClr>
              <a:buFont typeface="Average"/>
              <a:buNone/>
              <a:defRPr b="0" i="0" sz="1800" u="none" cap="none" strike="noStrike">
                <a:solidFill>
                  <a:schemeClr val="accent3"/>
                </a:solidFill>
                <a:latin typeface="Average"/>
                <a:ea typeface="Average"/>
                <a:cs typeface="Average"/>
                <a:sym typeface="Average"/>
              </a:defRPr>
            </a:lvl1pPr>
            <a:lvl2pPr indent="0" lvl="1" marL="457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9pPr>
          </a:lstStyle>
          <a:p/>
        </p:txBody>
      </p:sp>
      <p:sp>
        <p:nvSpPr>
          <p:cNvPr id="431" name="Shape 431"/>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432" name="Shape 432"/>
        <p:cNvGrpSpPr/>
        <p:nvPr/>
      </p:nvGrpSpPr>
      <p:grpSpPr>
        <a:xfrm>
          <a:off x="0" y="0"/>
          <a:ext cx="0" cy="0"/>
          <a:chOff x="0" y="0"/>
          <a:chExt cx="0" cy="0"/>
        </a:xfrm>
      </p:grpSpPr>
      <p:grpSp>
        <p:nvGrpSpPr>
          <p:cNvPr id="433" name="Shape 433"/>
          <p:cNvGrpSpPr/>
          <p:nvPr/>
        </p:nvGrpSpPr>
        <p:grpSpPr>
          <a:xfrm>
            <a:off x="4350278" y="2855371"/>
            <a:ext cx="443588" cy="105632"/>
            <a:chOff x="4137525" y="2915950"/>
            <a:chExt cx="869100" cy="207000"/>
          </a:xfrm>
        </p:grpSpPr>
        <p:sp>
          <p:nvSpPr>
            <p:cNvPr id="434" name="Shape 434"/>
            <p:cNvSpPr/>
            <p:nvPr/>
          </p:nvSpPr>
          <p:spPr>
            <a:xfrm>
              <a:off x="4468575" y="2915950"/>
              <a:ext cx="207000" cy="207000"/>
            </a:xfrm>
            <a:prstGeom prst="ellipse">
              <a:avLst/>
            </a:prstGeom>
            <a:solidFill>
              <a:schemeClr val="dk1"/>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35" name="Shape 435"/>
            <p:cNvSpPr/>
            <p:nvPr/>
          </p:nvSpPr>
          <p:spPr>
            <a:xfrm>
              <a:off x="4799625" y="2915950"/>
              <a:ext cx="207000" cy="207000"/>
            </a:xfrm>
            <a:prstGeom prst="ellipse">
              <a:avLst/>
            </a:prstGeom>
            <a:solidFill>
              <a:schemeClr val="dk1"/>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36" name="Shape 436"/>
            <p:cNvSpPr/>
            <p:nvPr/>
          </p:nvSpPr>
          <p:spPr>
            <a:xfrm>
              <a:off x="4137525" y="2915950"/>
              <a:ext cx="207000" cy="207000"/>
            </a:xfrm>
            <a:prstGeom prst="ellipse">
              <a:avLst/>
            </a:prstGeom>
            <a:solidFill>
              <a:schemeClr val="dk1"/>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grpSp>
      <p:sp>
        <p:nvSpPr>
          <p:cNvPr id="437" name="Shape 437"/>
          <p:cNvSpPr txBox="1"/>
          <p:nvPr>
            <p:ph type="ctrTitle"/>
          </p:nvPr>
        </p:nvSpPr>
        <p:spPr>
          <a:xfrm>
            <a:off x="671256" y="990800"/>
            <a:ext cx="7801500" cy="1730100"/>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Oswald"/>
              <a:buNone/>
              <a:defRPr b="0" i="0" sz="4800" u="none" cap="none" strike="noStrike">
                <a:solidFill>
                  <a:schemeClr val="dk1"/>
                </a:solidFill>
                <a:latin typeface="Oswald"/>
                <a:ea typeface="Oswald"/>
                <a:cs typeface="Oswald"/>
                <a:sym typeface="Oswald"/>
              </a:defRPr>
            </a:lvl1pPr>
            <a:lvl2pPr indent="0" lvl="1" rtl="0" algn="ctr">
              <a:spcBef>
                <a:spcPts val="0"/>
              </a:spcBef>
              <a:buClr>
                <a:schemeClr val="dk1"/>
              </a:buClr>
              <a:buFont typeface="Oswald"/>
              <a:buNone/>
              <a:defRPr sz="4800">
                <a:solidFill>
                  <a:schemeClr val="dk1"/>
                </a:solidFill>
                <a:latin typeface="Oswald"/>
                <a:ea typeface="Oswald"/>
                <a:cs typeface="Oswald"/>
                <a:sym typeface="Oswald"/>
              </a:defRPr>
            </a:lvl2pPr>
            <a:lvl3pPr indent="0" lvl="2" rtl="0" algn="ctr">
              <a:spcBef>
                <a:spcPts val="0"/>
              </a:spcBef>
              <a:buClr>
                <a:schemeClr val="dk1"/>
              </a:buClr>
              <a:buFont typeface="Oswald"/>
              <a:buNone/>
              <a:defRPr sz="4800">
                <a:solidFill>
                  <a:schemeClr val="dk1"/>
                </a:solidFill>
                <a:latin typeface="Oswald"/>
                <a:ea typeface="Oswald"/>
                <a:cs typeface="Oswald"/>
                <a:sym typeface="Oswald"/>
              </a:defRPr>
            </a:lvl3pPr>
            <a:lvl4pPr indent="0" lvl="3" rtl="0" algn="ctr">
              <a:spcBef>
                <a:spcPts val="0"/>
              </a:spcBef>
              <a:buClr>
                <a:schemeClr val="dk1"/>
              </a:buClr>
              <a:buFont typeface="Oswald"/>
              <a:buNone/>
              <a:defRPr sz="4800">
                <a:solidFill>
                  <a:schemeClr val="dk1"/>
                </a:solidFill>
                <a:latin typeface="Oswald"/>
                <a:ea typeface="Oswald"/>
                <a:cs typeface="Oswald"/>
                <a:sym typeface="Oswald"/>
              </a:defRPr>
            </a:lvl4pPr>
            <a:lvl5pPr indent="0" lvl="4" rtl="0" algn="ctr">
              <a:spcBef>
                <a:spcPts val="0"/>
              </a:spcBef>
              <a:buClr>
                <a:schemeClr val="dk1"/>
              </a:buClr>
              <a:buFont typeface="Oswald"/>
              <a:buNone/>
              <a:defRPr sz="4800">
                <a:solidFill>
                  <a:schemeClr val="dk1"/>
                </a:solidFill>
                <a:latin typeface="Oswald"/>
                <a:ea typeface="Oswald"/>
                <a:cs typeface="Oswald"/>
                <a:sym typeface="Oswald"/>
              </a:defRPr>
            </a:lvl5pPr>
            <a:lvl6pPr indent="0" lvl="5" rtl="0" algn="ctr">
              <a:spcBef>
                <a:spcPts val="0"/>
              </a:spcBef>
              <a:buClr>
                <a:schemeClr val="dk1"/>
              </a:buClr>
              <a:buFont typeface="Oswald"/>
              <a:buNone/>
              <a:defRPr sz="4800">
                <a:solidFill>
                  <a:schemeClr val="dk1"/>
                </a:solidFill>
                <a:latin typeface="Oswald"/>
                <a:ea typeface="Oswald"/>
                <a:cs typeface="Oswald"/>
                <a:sym typeface="Oswald"/>
              </a:defRPr>
            </a:lvl6pPr>
            <a:lvl7pPr indent="0" lvl="6" rtl="0" algn="ctr">
              <a:spcBef>
                <a:spcPts val="0"/>
              </a:spcBef>
              <a:buClr>
                <a:schemeClr val="dk1"/>
              </a:buClr>
              <a:buFont typeface="Oswald"/>
              <a:buNone/>
              <a:defRPr sz="4800">
                <a:solidFill>
                  <a:schemeClr val="dk1"/>
                </a:solidFill>
                <a:latin typeface="Oswald"/>
                <a:ea typeface="Oswald"/>
                <a:cs typeface="Oswald"/>
                <a:sym typeface="Oswald"/>
              </a:defRPr>
            </a:lvl7pPr>
            <a:lvl8pPr indent="0" lvl="7" rtl="0" algn="ctr">
              <a:spcBef>
                <a:spcPts val="0"/>
              </a:spcBef>
              <a:buClr>
                <a:schemeClr val="dk1"/>
              </a:buClr>
              <a:buFont typeface="Oswald"/>
              <a:buNone/>
              <a:defRPr sz="4800">
                <a:solidFill>
                  <a:schemeClr val="dk1"/>
                </a:solidFill>
                <a:latin typeface="Oswald"/>
                <a:ea typeface="Oswald"/>
                <a:cs typeface="Oswald"/>
                <a:sym typeface="Oswald"/>
              </a:defRPr>
            </a:lvl8pPr>
            <a:lvl9pPr indent="0" lvl="8" rtl="0" algn="ctr">
              <a:spcBef>
                <a:spcPts val="0"/>
              </a:spcBef>
              <a:buClr>
                <a:schemeClr val="dk1"/>
              </a:buClr>
              <a:buFont typeface="Oswald"/>
              <a:buNone/>
              <a:defRPr sz="4800">
                <a:solidFill>
                  <a:schemeClr val="dk1"/>
                </a:solidFill>
                <a:latin typeface="Oswald"/>
                <a:ea typeface="Oswald"/>
                <a:cs typeface="Oswald"/>
                <a:sym typeface="Oswald"/>
              </a:defRPr>
            </a:lvl9pPr>
          </a:lstStyle>
          <a:p/>
        </p:txBody>
      </p:sp>
      <p:sp>
        <p:nvSpPr>
          <p:cNvPr id="438" name="Shape 438"/>
          <p:cNvSpPr txBox="1"/>
          <p:nvPr>
            <p:ph idx="1" type="subTitle"/>
          </p:nvPr>
        </p:nvSpPr>
        <p:spPr>
          <a:xfrm>
            <a:off x="671250" y="3174875"/>
            <a:ext cx="7801500" cy="792600"/>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1pPr>
            <a:lvl2pPr indent="0" lvl="1" marL="4572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2pPr>
            <a:lvl3pPr indent="0" lvl="2" marL="9144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3pPr>
            <a:lvl4pPr indent="0" lvl="3" marL="13716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4pPr>
            <a:lvl5pPr indent="0" lvl="4" marL="18288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5pPr>
            <a:lvl6pPr indent="0" lvl="5" marL="22860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6pPr>
            <a:lvl7pPr indent="0" lvl="6" marL="27432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7pPr>
            <a:lvl8pPr indent="0" lvl="7" marL="32004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8pPr>
            <a:lvl9pPr indent="0" lvl="8" marL="36576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9pPr>
          </a:lstStyle>
          <a:p/>
        </p:txBody>
      </p:sp>
      <p:sp>
        <p:nvSpPr>
          <p:cNvPr id="439" name="Shape 439"/>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440" name="Shape 440"/>
        <p:cNvGrpSpPr/>
        <p:nvPr/>
      </p:nvGrpSpPr>
      <p:grpSpPr>
        <a:xfrm>
          <a:off x="0" y="0"/>
          <a:ext cx="0" cy="0"/>
          <a:chOff x="0" y="0"/>
          <a:chExt cx="0" cy="0"/>
        </a:xfrm>
      </p:grpSpPr>
      <p:sp>
        <p:nvSpPr>
          <p:cNvPr id="441" name="Shape 441"/>
          <p:cNvSpPr txBox="1"/>
          <p:nvPr>
            <p:ph type="title"/>
          </p:nvPr>
        </p:nvSpPr>
        <p:spPr>
          <a:xfrm>
            <a:off x="671250" y="2141250"/>
            <a:ext cx="7852200" cy="8610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Oswald"/>
              <a:buNone/>
              <a:defRPr b="0" i="0" sz="3600" u="none" cap="none" strike="noStrike">
                <a:solidFill>
                  <a:schemeClr val="dk1"/>
                </a:solidFill>
                <a:latin typeface="Oswald"/>
                <a:ea typeface="Oswald"/>
                <a:cs typeface="Oswald"/>
                <a:sym typeface="Oswald"/>
              </a:defRPr>
            </a:lvl1pPr>
            <a:lvl2pPr indent="0" lvl="1" rtl="0" algn="ctr">
              <a:spcBef>
                <a:spcPts val="0"/>
              </a:spcBef>
              <a:buClr>
                <a:schemeClr val="dk1"/>
              </a:buClr>
              <a:buFont typeface="Oswald"/>
              <a:buNone/>
              <a:defRPr sz="3600">
                <a:solidFill>
                  <a:schemeClr val="dk1"/>
                </a:solidFill>
                <a:latin typeface="Oswald"/>
                <a:ea typeface="Oswald"/>
                <a:cs typeface="Oswald"/>
                <a:sym typeface="Oswald"/>
              </a:defRPr>
            </a:lvl2pPr>
            <a:lvl3pPr indent="0" lvl="2" rtl="0" algn="ctr">
              <a:spcBef>
                <a:spcPts val="0"/>
              </a:spcBef>
              <a:buClr>
                <a:schemeClr val="dk1"/>
              </a:buClr>
              <a:buFont typeface="Oswald"/>
              <a:buNone/>
              <a:defRPr sz="3600">
                <a:solidFill>
                  <a:schemeClr val="dk1"/>
                </a:solidFill>
                <a:latin typeface="Oswald"/>
                <a:ea typeface="Oswald"/>
                <a:cs typeface="Oswald"/>
                <a:sym typeface="Oswald"/>
              </a:defRPr>
            </a:lvl3pPr>
            <a:lvl4pPr indent="0" lvl="3" rtl="0" algn="ctr">
              <a:spcBef>
                <a:spcPts val="0"/>
              </a:spcBef>
              <a:buClr>
                <a:schemeClr val="dk1"/>
              </a:buClr>
              <a:buFont typeface="Oswald"/>
              <a:buNone/>
              <a:defRPr sz="3600">
                <a:solidFill>
                  <a:schemeClr val="dk1"/>
                </a:solidFill>
                <a:latin typeface="Oswald"/>
                <a:ea typeface="Oswald"/>
                <a:cs typeface="Oswald"/>
                <a:sym typeface="Oswald"/>
              </a:defRPr>
            </a:lvl4pPr>
            <a:lvl5pPr indent="0" lvl="4" rtl="0" algn="ctr">
              <a:spcBef>
                <a:spcPts val="0"/>
              </a:spcBef>
              <a:buClr>
                <a:schemeClr val="dk1"/>
              </a:buClr>
              <a:buFont typeface="Oswald"/>
              <a:buNone/>
              <a:defRPr sz="3600">
                <a:solidFill>
                  <a:schemeClr val="dk1"/>
                </a:solidFill>
                <a:latin typeface="Oswald"/>
                <a:ea typeface="Oswald"/>
                <a:cs typeface="Oswald"/>
                <a:sym typeface="Oswald"/>
              </a:defRPr>
            </a:lvl5pPr>
            <a:lvl6pPr indent="0" lvl="5" rtl="0" algn="ctr">
              <a:spcBef>
                <a:spcPts val="0"/>
              </a:spcBef>
              <a:buClr>
                <a:schemeClr val="dk1"/>
              </a:buClr>
              <a:buFont typeface="Oswald"/>
              <a:buNone/>
              <a:defRPr sz="3600">
                <a:solidFill>
                  <a:schemeClr val="dk1"/>
                </a:solidFill>
                <a:latin typeface="Oswald"/>
                <a:ea typeface="Oswald"/>
                <a:cs typeface="Oswald"/>
                <a:sym typeface="Oswald"/>
              </a:defRPr>
            </a:lvl6pPr>
            <a:lvl7pPr indent="0" lvl="6" rtl="0" algn="ctr">
              <a:spcBef>
                <a:spcPts val="0"/>
              </a:spcBef>
              <a:buClr>
                <a:schemeClr val="dk1"/>
              </a:buClr>
              <a:buFont typeface="Oswald"/>
              <a:buNone/>
              <a:defRPr sz="3600">
                <a:solidFill>
                  <a:schemeClr val="dk1"/>
                </a:solidFill>
                <a:latin typeface="Oswald"/>
                <a:ea typeface="Oswald"/>
                <a:cs typeface="Oswald"/>
                <a:sym typeface="Oswald"/>
              </a:defRPr>
            </a:lvl7pPr>
            <a:lvl8pPr indent="0" lvl="7" rtl="0" algn="ctr">
              <a:spcBef>
                <a:spcPts val="0"/>
              </a:spcBef>
              <a:buClr>
                <a:schemeClr val="dk1"/>
              </a:buClr>
              <a:buFont typeface="Oswald"/>
              <a:buNone/>
              <a:defRPr sz="3600">
                <a:solidFill>
                  <a:schemeClr val="dk1"/>
                </a:solidFill>
                <a:latin typeface="Oswald"/>
                <a:ea typeface="Oswald"/>
                <a:cs typeface="Oswald"/>
                <a:sym typeface="Oswald"/>
              </a:defRPr>
            </a:lvl8pPr>
            <a:lvl9pPr indent="0" lvl="8" rtl="0" algn="ctr">
              <a:spcBef>
                <a:spcPts val="0"/>
              </a:spcBef>
              <a:buClr>
                <a:schemeClr val="dk1"/>
              </a:buClr>
              <a:buFont typeface="Oswald"/>
              <a:buNone/>
              <a:defRPr sz="3600">
                <a:solidFill>
                  <a:schemeClr val="dk1"/>
                </a:solidFill>
                <a:latin typeface="Oswald"/>
                <a:ea typeface="Oswald"/>
                <a:cs typeface="Oswald"/>
                <a:sym typeface="Oswald"/>
              </a:defRPr>
            </a:lvl9pPr>
          </a:lstStyle>
          <a:p/>
        </p:txBody>
      </p:sp>
      <p:sp>
        <p:nvSpPr>
          <p:cNvPr id="442" name="Shape 442"/>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0.xml"/></Relationships>
</file>

<file path=ppt/slideMasters/_rels/slideMaster10.xml.rels><?xml version="1.0" encoding="UTF-8" standalone="yes"?><Relationships xmlns="http://schemas.openxmlformats.org/package/2006/relationships"><Relationship Id="rId10" Type="http://schemas.openxmlformats.org/officeDocument/2006/relationships/theme" Target="../theme/theme5.xml"/><Relationship Id="rId1" Type="http://schemas.openxmlformats.org/officeDocument/2006/relationships/image" Target="../media/image05.jpg"/><Relationship Id="rId2" Type="http://schemas.openxmlformats.org/officeDocument/2006/relationships/slideLayout" Target="../slideLayouts/slideLayout89.xml"/><Relationship Id="rId3" Type="http://schemas.openxmlformats.org/officeDocument/2006/relationships/slideLayout" Target="../slideLayouts/slideLayout90.xml"/><Relationship Id="rId4" Type="http://schemas.openxmlformats.org/officeDocument/2006/relationships/slideLayout" Target="../slideLayouts/slideLayout91.xml"/><Relationship Id="rId9" Type="http://schemas.openxmlformats.org/officeDocument/2006/relationships/slideLayout" Target="../slideLayouts/slideLayout96.xml"/><Relationship Id="rId5" Type="http://schemas.openxmlformats.org/officeDocument/2006/relationships/slideLayout" Target="../slideLayouts/slideLayout92.xml"/><Relationship Id="rId6" Type="http://schemas.openxmlformats.org/officeDocument/2006/relationships/slideLayout" Target="../slideLayouts/slideLayout93.xml"/><Relationship Id="rId7" Type="http://schemas.openxmlformats.org/officeDocument/2006/relationships/slideLayout" Target="../slideLayouts/slideLayout94.xml"/><Relationship Id="rId8" Type="http://schemas.openxmlformats.org/officeDocument/2006/relationships/slideLayout" Target="../slideLayouts/slideLayout95.xml"/></Relationships>
</file>

<file path=ppt/slideMasters/_rels/slideMaster11.xml.rels><?xml version="1.0" encoding="UTF-8" standalone="yes"?><Relationships xmlns="http://schemas.openxmlformats.org/package/2006/relationships"><Relationship Id="rId11" Type="http://schemas.openxmlformats.org/officeDocument/2006/relationships/slideLayout" Target="../slideLayouts/slideLayout107.xml"/><Relationship Id="rId10" Type="http://schemas.openxmlformats.org/officeDocument/2006/relationships/slideLayout" Target="../slideLayouts/slideLayout106.xml"/><Relationship Id="rId12" Type="http://schemas.openxmlformats.org/officeDocument/2006/relationships/theme" Target="../theme/theme7.xml"/><Relationship Id="rId1" Type="http://schemas.openxmlformats.org/officeDocument/2006/relationships/slideLayout" Target="../slideLayouts/slideLayout97.xml"/><Relationship Id="rId2" Type="http://schemas.openxmlformats.org/officeDocument/2006/relationships/slideLayout" Target="../slideLayouts/slideLayout98.xml"/><Relationship Id="rId3" Type="http://schemas.openxmlformats.org/officeDocument/2006/relationships/slideLayout" Target="../slideLayouts/slideLayout99.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5" Type="http://schemas.openxmlformats.org/officeDocument/2006/relationships/slideLayout" Target="../slideLayouts/slideLayout101.xml"/><Relationship Id="rId6" Type="http://schemas.openxmlformats.org/officeDocument/2006/relationships/slideLayout" Target="../slideLayouts/slideLayout102.xml"/><Relationship Id="rId7" Type="http://schemas.openxmlformats.org/officeDocument/2006/relationships/slideLayout" Target="../slideLayouts/slideLayout103.xml"/><Relationship Id="rId8" Type="http://schemas.openxmlformats.org/officeDocument/2006/relationships/slideLayout" Target="../slideLayouts/slideLayout104.xml"/></Relationships>
</file>

<file path=ppt/slideMasters/_rels/slideMaster12.xml.rels><?xml version="1.0" encoding="UTF-8" standalone="yes"?><Relationships xmlns="http://schemas.openxmlformats.org/package/2006/relationships"><Relationship Id="rId11" Type="http://schemas.openxmlformats.org/officeDocument/2006/relationships/slideLayout" Target="../slideLayouts/slideLayout118.xml"/><Relationship Id="rId10" Type="http://schemas.openxmlformats.org/officeDocument/2006/relationships/slideLayout" Target="../slideLayouts/slideLayout117.xml"/><Relationship Id="rId12" Type="http://schemas.openxmlformats.org/officeDocument/2006/relationships/theme" Target="../theme/theme13.xml"/><Relationship Id="rId1" Type="http://schemas.openxmlformats.org/officeDocument/2006/relationships/slideLayout" Target="../slideLayouts/slideLayout108.xml"/><Relationship Id="rId2" Type="http://schemas.openxmlformats.org/officeDocument/2006/relationships/slideLayout" Target="../slideLayouts/slideLayout109.xml"/><Relationship Id="rId3" Type="http://schemas.openxmlformats.org/officeDocument/2006/relationships/slideLayout" Target="../slideLayouts/slideLayout110.xml"/><Relationship Id="rId4" Type="http://schemas.openxmlformats.org/officeDocument/2006/relationships/slideLayout" Target="../slideLayouts/slideLayout111.xml"/><Relationship Id="rId9" Type="http://schemas.openxmlformats.org/officeDocument/2006/relationships/slideLayout" Target="../slideLayouts/slideLayout116.xml"/><Relationship Id="rId5" Type="http://schemas.openxmlformats.org/officeDocument/2006/relationships/slideLayout" Target="../slideLayouts/slideLayout112.xml"/><Relationship Id="rId6" Type="http://schemas.openxmlformats.org/officeDocument/2006/relationships/slideLayout" Target="../slideLayouts/slideLayout113.xml"/><Relationship Id="rId7" Type="http://schemas.openxmlformats.org/officeDocument/2006/relationships/slideLayout" Target="../slideLayouts/slideLayout114.xml"/><Relationship Id="rId8" Type="http://schemas.openxmlformats.org/officeDocument/2006/relationships/slideLayout" Target="../slideLayouts/slideLayout115.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8.xml"/><Relationship Id="rId10" Type="http://schemas.openxmlformats.org/officeDocument/2006/relationships/slideLayout" Target="../slideLayouts/slideLayout17.xml"/><Relationship Id="rId13" Type="http://schemas.openxmlformats.org/officeDocument/2006/relationships/slideLayout" Target="../slideLayouts/slideLayout20.xml"/><Relationship Id="rId12" Type="http://schemas.openxmlformats.org/officeDocument/2006/relationships/slideLayout" Target="../slideLayouts/slideLayout19.xml"/><Relationship Id="rId1" Type="http://schemas.openxmlformats.org/officeDocument/2006/relationships/slideLayout" Target="../slideLayouts/slideLayout8.xml"/><Relationship Id="rId2" Type="http://schemas.openxmlformats.org/officeDocument/2006/relationships/slideLayout" Target="../slideLayouts/slideLayout9.xml"/><Relationship Id="rId3" Type="http://schemas.openxmlformats.org/officeDocument/2006/relationships/slideLayout" Target="../slideLayouts/slideLayout10.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5" Type="http://schemas.openxmlformats.org/officeDocument/2006/relationships/slideLayout" Target="../slideLayouts/slideLayout22.xml"/><Relationship Id="rId14" Type="http://schemas.openxmlformats.org/officeDocument/2006/relationships/slideLayout" Target="../slideLayouts/slideLayout21.xml"/><Relationship Id="rId17" Type="http://schemas.openxmlformats.org/officeDocument/2006/relationships/slideLayout" Target="../slideLayouts/slideLayout24.xml"/><Relationship Id="rId16" Type="http://schemas.openxmlformats.org/officeDocument/2006/relationships/slideLayout" Target="../slideLayouts/slideLayout23.xml"/><Relationship Id="rId5" Type="http://schemas.openxmlformats.org/officeDocument/2006/relationships/slideLayout" Target="../slideLayouts/slideLayout12.xml"/><Relationship Id="rId6" Type="http://schemas.openxmlformats.org/officeDocument/2006/relationships/slideLayout" Target="../slideLayouts/slideLayout13.xml"/><Relationship Id="rId18" Type="http://schemas.openxmlformats.org/officeDocument/2006/relationships/theme" Target="../theme/theme9.xml"/><Relationship Id="rId7" Type="http://schemas.openxmlformats.org/officeDocument/2006/relationships/slideLayout" Target="../slideLayouts/slideLayout14.xml"/><Relationship Id="rId8"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0" Type="http://schemas.openxmlformats.org/officeDocument/2006/relationships/slideLayout" Target="../slideLayouts/slideLayout34.xml"/><Relationship Id="rId12" Type="http://schemas.openxmlformats.org/officeDocument/2006/relationships/theme" Target="../theme/theme4.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6.xml"/><Relationship Id="rId10" Type="http://schemas.openxmlformats.org/officeDocument/2006/relationships/slideLayout" Target="../slideLayouts/slideLayout45.xml"/><Relationship Id="rId13" Type="http://schemas.openxmlformats.org/officeDocument/2006/relationships/slideLayout" Target="../slideLayouts/slideLayout48.xml"/><Relationship Id="rId12" Type="http://schemas.openxmlformats.org/officeDocument/2006/relationships/slideLayout" Target="../slideLayouts/slideLayout47.xml"/><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5" Type="http://schemas.openxmlformats.org/officeDocument/2006/relationships/theme" Target="../theme/theme6.xml"/><Relationship Id="rId14" Type="http://schemas.openxmlformats.org/officeDocument/2006/relationships/slideLayout" Target="../slideLayouts/slideLayout4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60.xml"/><Relationship Id="rId10" Type="http://schemas.openxmlformats.org/officeDocument/2006/relationships/slideLayout" Target="../slideLayouts/slideLayout59.xml"/><Relationship Id="rId13" Type="http://schemas.openxmlformats.org/officeDocument/2006/relationships/theme" Target="../theme/theme2.xml"/><Relationship Id="rId12" Type="http://schemas.openxmlformats.org/officeDocument/2006/relationships/slideLayout" Target="../slideLayouts/slideLayout61.xml"/><Relationship Id="rId1" Type="http://schemas.openxmlformats.org/officeDocument/2006/relationships/slideLayout" Target="../slideLayouts/slideLayout50.xml"/><Relationship Id="rId2" Type="http://schemas.openxmlformats.org/officeDocument/2006/relationships/slideLayout" Target="../slideLayouts/slideLayout51.xml"/><Relationship Id="rId3" Type="http://schemas.openxmlformats.org/officeDocument/2006/relationships/slideLayout" Target="../slideLayouts/slideLayout52.xml"/><Relationship Id="rId4" Type="http://schemas.openxmlformats.org/officeDocument/2006/relationships/slideLayout" Target="../slideLayouts/slideLayout53.xml"/><Relationship Id="rId9" Type="http://schemas.openxmlformats.org/officeDocument/2006/relationships/slideLayout" Target="../slideLayouts/slideLayout58.xml"/><Relationship Id="rId5" Type="http://schemas.openxmlformats.org/officeDocument/2006/relationships/slideLayout" Target="../slideLayouts/slideLayout54.xml"/><Relationship Id="rId6" Type="http://schemas.openxmlformats.org/officeDocument/2006/relationships/slideLayout" Target="../slideLayouts/slideLayout55.xml"/><Relationship Id="rId7" Type="http://schemas.openxmlformats.org/officeDocument/2006/relationships/slideLayout" Target="../slideLayouts/slideLayout56.xml"/><Relationship Id="rId8"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72.xml"/><Relationship Id="rId10" Type="http://schemas.openxmlformats.org/officeDocument/2006/relationships/slideLayout" Target="../slideLayouts/slideLayout71.xml"/><Relationship Id="rId12" Type="http://schemas.openxmlformats.org/officeDocument/2006/relationships/theme" Target="../theme/theme1.xml"/><Relationship Id="rId1" Type="http://schemas.openxmlformats.org/officeDocument/2006/relationships/slideLayout" Target="../slideLayouts/slideLayout62.xml"/><Relationship Id="rId2" Type="http://schemas.openxmlformats.org/officeDocument/2006/relationships/slideLayout" Target="../slideLayouts/slideLayout63.xml"/><Relationship Id="rId3" Type="http://schemas.openxmlformats.org/officeDocument/2006/relationships/slideLayout" Target="../slideLayouts/slideLayout64.xml"/><Relationship Id="rId4" Type="http://schemas.openxmlformats.org/officeDocument/2006/relationships/slideLayout" Target="../slideLayouts/slideLayout65.xml"/><Relationship Id="rId9" Type="http://schemas.openxmlformats.org/officeDocument/2006/relationships/slideLayout" Target="../slideLayouts/slideLayout70.xml"/><Relationship Id="rId5" Type="http://schemas.openxmlformats.org/officeDocument/2006/relationships/slideLayout" Target="../slideLayouts/slideLayout66.xml"/><Relationship Id="rId6" Type="http://schemas.openxmlformats.org/officeDocument/2006/relationships/slideLayout" Target="../slideLayouts/slideLayout67.xml"/><Relationship Id="rId7" Type="http://schemas.openxmlformats.org/officeDocument/2006/relationships/slideLayout" Target="../slideLayouts/slideLayout68.xml"/><Relationship Id="rId8" Type="http://schemas.openxmlformats.org/officeDocument/2006/relationships/slideLayout" Target="../slideLayouts/slideLayout69.xml"/></Relationships>
</file>

<file path=ppt/slideMasters/_rels/slideMaster7.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slideLayout" Target="../slideLayouts/slideLayout74.xml"/><Relationship Id="rId3" Type="http://schemas.openxmlformats.org/officeDocument/2006/relationships/slideLayout" Target="../slideLayouts/slideLayout75.xml"/><Relationship Id="rId4" Type="http://schemas.openxmlformats.org/officeDocument/2006/relationships/slideLayout" Target="../slideLayouts/slideLayout76.xml"/><Relationship Id="rId5" Type="http://schemas.openxmlformats.org/officeDocument/2006/relationships/slideLayout" Target="../slideLayouts/slideLayout77.xml"/><Relationship Id="rId6" Type="http://schemas.openxmlformats.org/officeDocument/2006/relationships/slideLayout" Target="../slideLayouts/slideLayout78.xml"/><Relationship Id="rId7" Type="http://schemas.openxmlformats.org/officeDocument/2006/relationships/slideLayout" Target="../slideLayouts/slideLayout79.xml"/><Relationship Id="rId8" Type="http://schemas.openxmlformats.org/officeDocument/2006/relationships/theme" Target="../theme/theme11.xml"/></Relationships>
</file>

<file path=ppt/slideMasters/_rels/slideMaster8.xml.rels><?xml version="1.0" encoding="UTF-8" standalone="yes"?><Relationships xmlns="http://schemas.openxmlformats.org/package/2006/relationships"><Relationship Id="rId1" Type="http://schemas.openxmlformats.org/officeDocument/2006/relationships/image" Target="../media/image04.jpg"/><Relationship Id="rId2" Type="http://schemas.openxmlformats.org/officeDocument/2006/relationships/slideLayout" Target="../slideLayouts/slideLayout80.xml"/><Relationship Id="rId3"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slideLayout" Target="../slideLayouts/slideLayout82.xml"/><Relationship Id="rId3" Type="http://schemas.openxmlformats.org/officeDocument/2006/relationships/slideLayout" Target="../slideLayouts/slideLayout83.xml"/><Relationship Id="rId4" Type="http://schemas.openxmlformats.org/officeDocument/2006/relationships/slideLayout" Target="../slideLayouts/slideLayout84.xml"/><Relationship Id="rId9" Type="http://schemas.openxmlformats.org/officeDocument/2006/relationships/theme" Target="../theme/theme12.xml"/><Relationship Id="rId5" Type="http://schemas.openxmlformats.org/officeDocument/2006/relationships/slideLayout" Target="../slideLayouts/slideLayout85.xml"/><Relationship Id="rId6" Type="http://schemas.openxmlformats.org/officeDocument/2006/relationships/slideLayout" Target="../slideLayouts/slideLayout86.xml"/><Relationship Id="rId7" Type="http://schemas.openxmlformats.org/officeDocument/2006/relationships/slideLayout" Target="../slideLayouts/slideLayout87.xml"/><Relationship Id="rId8" Type="http://schemas.openxmlformats.org/officeDocument/2006/relationships/slideLayout" Target="../slideLayouts/slideLayout8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7" name="Shape 7"/>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indent="152400" lvl="0" marL="342900" marR="0" rtl="0" algn="l">
              <a:lnSpc>
                <a:spcPct val="100000"/>
              </a:lnSpc>
              <a:spcBef>
                <a:spcPts val="60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71450" lvl="1" marL="742950" marR="0" rtl="0" algn="l">
              <a:lnSpc>
                <a:spcPct val="100000"/>
              </a:lnSpc>
              <a:spcBef>
                <a:spcPts val="48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228600" lvl="2" marL="1143000" marR="0" rtl="0" algn="l">
              <a:lnSpc>
                <a:spcPct val="100000"/>
              </a:lnSpc>
              <a:spcBef>
                <a:spcPts val="48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63500" lvl="3" marL="1600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114300" lvl="4" marL="2057400" marR="0" rtl="0" algn="l">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114300" lvl="5" marL="2514600" marR="0" rtl="0" algn="l">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63500" lvl="6" marL="29718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114300" lvl="7" marL="3429000" marR="0" rtl="0" algn="l">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114300" lvl="8" marL="3886200" marR="0" rtl="0" algn="l">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rotWithShape="1">
          <a:blip r:embed="rId1">
            <a:alphaModFix/>
          </a:blip>
          <a:stretch>
            <a:fillRect b="0" l="0" r="0" t="0"/>
          </a:stretch>
        </a:blipFill>
      </p:bgPr>
    </p:bg>
    <p:spTree>
      <p:nvGrpSpPr>
        <p:cNvPr id="399" name="Shape 399"/>
        <p:cNvGrpSpPr/>
        <p:nvPr/>
      </p:nvGrpSpPr>
      <p:grpSpPr>
        <a:xfrm>
          <a:off x="0" y="0"/>
          <a:ext cx="0" cy="0"/>
          <a:chOff x="0" y="0"/>
          <a:chExt cx="0" cy="0"/>
        </a:xfrm>
      </p:grpSpPr>
      <p:sp>
        <p:nvSpPr>
          <p:cNvPr id="400" name="Shape 400"/>
          <p:cNvSpPr txBox="1"/>
          <p:nvPr>
            <p:ph type="title"/>
          </p:nvPr>
        </p:nvSpPr>
        <p:spPr>
          <a:xfrm>
            <a:off x="321467" y="144828"/>
            <a:ext cx="5786400" cy="60270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Arial"/>
              <a:buNone/>
              <a:defRPr b="1" i="0" sz="2300" u="none" cap="none" strike="noStrike">
                <a:solidFill>
                  <a:schemeClr val="dk1"/>
                </a:solidFill>
                <a:latin typeface="Arial"/>
                <a:ea typeface="Arial"/>
                <a:cs typeface="Arial"/>
                <a:sym typeface="Arial"/>
              </a:defRPr>
            </a:lvl1pPr>
            <a:lvl2pPr indent="0" lvl="1"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2pPr>
            <a:lvl3pPr indent="0" lvl="2"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3pPr>
            <a:lvl4pPr indent="0" lvl="3"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4pPr>
            <a:lvl5pPr indent="0" lvl="4"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5pPr>
            <a:lvl6pPr indent="0" lvl="5"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6pPr>
            <a:lvl7pPr indent="0" lvl="6"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7pPr>
            <a:lvl8pPr indent="0" lvl="7"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8pPr>
            <a:lvl9pPr indent="0" lvl="8" rtl="0" algn="l">
              <a:spcBef>
                <a:spcPts val="0"/>
              </a:spcBef>
              <a:buClr>
                <a:schemeClr val="dk1"/>
              </a:buClr>
              <a:buFont typeface="Arial"/>
              <a:buNone/>
              <a:defRPr b="1" i="0" sz="2300" u="none" cap="none" strike="noStrike">
                <a:solidFill>
                  <a:schemeClr val="dk1"/>
                </a:solidFill>
                <a:latin typeface="Arial"/>
                <a:ea typeface="Arial"/>
                <a:cs typeface="Arial"/>
                <a:sym typeface="Arial"/>
              </a:defRPr>
            </a:lvl9pPr>
          </a:lstStyle>
          <a:p/>
        </p:txBody>
      </p:sp>
      <p:sp>
        <p:nvSpPr>
          <p:cNvPr id="401" name="Shape 401"/>
          <p:cNvSpPr txBox="1"/>
          <p:nvPr>
            <p:ph idx="1" type="body"/>
          </p:nvPr>
        </p:nvSpPr>
        <p:spPr>
          <a:xfrm>
            <a:off x="321467" y="843854"/>
            <a:ext cx="5786400" cy="2619600"/>
          </a:xfrm>
          <a:prstGeom prst="rect">
            <a:avLst/>
          </a:prstGeom>
          <a:noFill/>
          <a:ln>
            <a:noFill/>
          </a:ln>
        </p:spPr>
        <p:txBody>
          <a:bodyPr anchorCtr="0" anchor="t" bIns="91425" lIns="91425" rIns="91425" tIns="91425"/>
          <a:lstStyle>
            <a:lvl1pPr indent="120650" lvl="0" marL="0" marR="0" rtl="0" algn="l">
              <a:lnSpc>
                <a:spcPct val="100000"/>
              </a:lnSpc>
              <a:spcBef>
                <a:spcPts val="400"/>
              </a:spcBef>
              <a:spcAft>
                <a:spcPts val="0"/>
              </a:spcAft>
              <a:buClr>
                <a:schemeClr val="dk1"/>
              </a:buClr>
              <a:buSzPct val="100000"/>
              <a:buFont typeface="Arial"/>
              <a:buChar char="●"/>
              <a:defRPr b="0" i="0" sz="1900" u="none" cap="none" strike="noStrike">
                <a:solidFill>
                  <a:schemeClr val="dk1"/>
                </a:solidFill>
                <a:latin typeface="Arial"/>
                <a:ea typeface="Arial"/>
                <a:cs typeface="Arial"/>
                <a:sym typeface="Arial"/>
              </a:defRPr>
            </a:lvl1pPr>
            <a:lvl2pPr indent="95250" lvl="1" marL="457200" marR="0" rtl="0" algn="l">
              <a:lnSpc>
                <a:spcPct val="100000"/>
              </a:lnSpc>
              <a:spcBef>
                <a:spcPts val="300"/>
              </a:spcBef>
              <a:spcAft>
                <a:spcPts val="0"/>
              </a:spcAft>
              <a:buClr>
                <a:schemeClr val="dk1"/>
              </a:buClr>
              <a:buSzPct val="100000"/>
              <a:buFont typeface="Courier New"/>
              <a:buChar char="o"/>
              <a:defRPr b="0" i="0" sz="1500" u="none" cap="none" strike="noStrike">
                <a:solidFill>
                  <a:schemeClr val="dk1"/>
                </a:solidFill>
                <a:latin typeface="Arial"/>
                <a:ea typeface="Arial"/>
                <a:cs typeface="Arial"/>
                <a:sym typeface="Arial"/>
              </a:defRPr>
            </a:lvl2pPr>
            <a:lvl3pPr indent="95250" lvl="2" marL="914400" marR="0" rtl="0" algn="l">
              <a:lnSpc>
                <a:spcPct val="100000"/>
              </a:lnSpc>
              <a:spcBef>
                <a:spcPts val="300"/>
              </a:spcBef>
              <a:spcAft>
                <a:spcPts val="0"/>
              </a:spcAft>
              <a:buClr>
                <a:schemeClr val="dk1"/>
              </a:buClr>
              <a:buSzPct val="100000"/>
              <a:buFont typeface="Noto Sans Symbols"/>
              <a:buChar char="▪"/>
              <a:defRPr b="0" i="0" sz="1500" u="none" cap="none" strike="noStrike">
                <a:solidFill>
                  <a:schemeClr val="dk1"/>
                </a:solidFill>
                <a:latin typeface="Arial"/>
                <a:ea typeface="Arial"/>
                <a:cs typeface="Arial"/>
                <a:sym typeface="Arial"/>
              </a:defRPr>
            </a:lvl3pPr>
            <a:lvl4pPr indent="76200" lvl="3" marL="1371600" marR="0" rtl="0" algn="l">
              <a:lnSpc>
                <a:spcPct val="100000"/>
              </a:lnSpc>
              <a:spcBef>
                <a:spcPts val="200"/>
              </a:spcBef>
              <a:spcAft>
                <a:spcPts val="0"/>
              </a:spcAft>
              <a:buClr>
                <a:schemeClr val="dk1"/>
              </a:buClr>
              <a:buSzPct val="100000"/>
              <a:buFont typeface="Arial"/>
              <a:buChar char="●"/>
              <a:defRPr b="0" i="0" sz="1200" u="none" cap="none" strike="noStrike">
                <a:solidFill>
                  <a:schemeClr val="dk1"/>
                </a:solidFill>
                <a:latin typeface="Arial"/>
                <a:ea typeface="Arial"/>
                <a:cs typeface="Arial"/>
                <a:sym typeface="Arial"/>
              </a:defRPr>
            </a:lvl4pPr>
            <a:lvl5pPr indent="76200" lvl="4" marL="1828800" marR="0" rtl="0" algn="l">
              <a:lnSpc>
                <a:spcPct val="100000"/>
              </a:lnSpc>
              <a:spcBef>
                <a:spcPts val="200"/>
              </a:spcBef>
              <a:spcAft>
                <a:spcPts val="0"/>
              </a:spcAft>
              <a:buClr>
                <a:schemeClr val="dk1"/>
              </a:buClr>
              <a:buSzPct val="100000"/>
              <a:buFont typeface="Courier New"/>
              <a:buChar char="o"/>
              <a:defRPr b="0" i="0" sz="1200" u="none" cap="none" strike="noStrike">
                <a:solidFill>
                  <a:schemeClr val="dk1"/>
                </a:solidFill>
                <a:latin typeface="Arial"/>
                <a:ea typeface="Arial"/>
                <a:cs typeface="Arial"/>
                <a:sym typeface="Arial"/>
              </a:defRPr>
            </a:lvl5pPr>
            <a:lvl6pPr indent="76200" lvl="5" marL="2286000" marR="0" rtl="0" algn="l">
              <a:lnSpc>
                <a:spcPct val="100000"/>
              </a:lnSpc>
              <a:spcBef>
                <a:spcPts val="200"/>
              </a:spcBef>
              <a:spcAft>
                <a:spcPts val="0"/>
              </a:spcAft>
              <a:buClr>
                <a:schemeClr val="dk1"/>
              </a:buClr>
              <a:buSzPct val="100000"/>
              <a:buFont typeface="Noto Sans Symbols"/>
              <a:buChar char="▪"/>
              <a:defRPr b="0" i="0" sz="1200" u="none" cap="none" strike="noStrike">
                <a:solidFill>
                  <a:schemeClr val="dk1"/>
                </a:solidFill>
                <a:latin typeface="Arial"/>
                <a:ea typeface="Arial"/>
                <a:cs typeface="Arial"/>
                <a:sym typeface="Arial"/>
              </a:defRPr>
            </a:lvl6pPr>
            <a:lvl7pPr indent="76200" lvl="6" marL="2743200" marR="0" rtl="0" algn="l">
              <a:lnSpc>
                <a:spcPct val="100000"/>
              </a:lnSpc>
              <a:spcBef>
                <a:spcPts val="200"/>
              </a:spcBef>
              <a:spcAft>
                <a:spcPts val="0"/>
              </a:spcAft>
              <a:buClr>
                <a:schemeClr val="dk1"/>
              </a:buClr>
              <a:buSzPct val="100000"/>
              <a:buFont typeface="Arial"/>
              <a:buChar char="●"/>
              <a:defRPr b="0" i="0" sz="1200" u="none" cap="none" strike="noStrike">
                <a:solidFill>
                  <a:schemeClr val="dk1"/>
                </a:solidFill>
                <a:latin typeface="Arial"/>
                <a:ea typeface="Arial"/>
                <a:cs typeface="Arial"/>
                <a:sym typeface="Arial"/>
              </a:defRPr>
            </a:lvl7pPr>
            <a:lvl8pPr indent="76200" lvl="7" marL="3200400" marR="0" rtl="0" algn="l">
              <a:lnSpc>
                <a:spcPct val="100000"/>
              </a:lnSpc>
              <a:spcBef>
                <a:spcPts val="200"/>
              </a:spcBef>
              <a:spcAft>
                <a:spcPts val="0"/>
              </a:spcAft>
              <a:buClr>
                <a:schemeClr val="dk1"/>
              </a:buClr>
              <a:buSzPct val="100000"/>
              <a:buFont typeface="Courier New"/>
              <a:buChar char="o"/>
              <a:defRPr b="0" i="0" sz="1200" u="none" cap="none" strike="noStrike">
                <a:solidFill>
                  <a:schemeClr val="dk1"/>
                </a:solidFill>
                <a:latin typeface="Arial"/>
                <a:ea typeface="Arial"/>
                <a:cs typeface="Arial"/>
                <a:sym typeface="Arial"/>
              </a:defRPr>
            </a:lvl8pPr>
            <a:lvl9pPr indent="76200" lvl="8" marL="3657600" marR="0" rtl="0" algn="l">
              <a:lnSpc>
                <a:spcPct val="100000"/>
              </a:lnSpc>
              <a:spcBef>
                <a:spcPts val="200"/>
              </a:spcBef>
              <a:spcAft>
                <a:spcPts val="0"/>
              </a:spcAft>
              <a:buClr>
                <a:schemeClr val="dk1"/>
              </a:buClr>
              <a:buSzPct val="100000"/>
              <a:buFont typeface="Noto Sans Symbols"/>
              <a:buChar char="▪"/>
              <a:defRPr b="0" i="0" sz="12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424" name="Shape 424"/>
        <p:cNvGrpSpPr/>
        <p:nvPr/>
      </p:nvGrpSpPr>
      <p:grpSpPr>
        <a:xfrm>
          <a:off x="0" y="0"/>
          <a:ext cx="0" cy="0"/>
          <a:chOff x="0" y="0"/>
          <a:chExt cx="0" cy="0"/>
        </a:xfrm>
      </p:grpSpPr>
      <p:sp>
        <p:nvSpPr>
          <p:cNvPr id="425" name="Shape 425"/>
          <p:cNvSpPr txBox="1"/>
          <p:nvPr>
            <p:ph type="title"/>
          </p:nvPr>
        </p:nvSpPr>
        <p:spPr>
          <a:xfrm>
            <a:off x="311700" y="445025"/>
            <a:ext cx="8520600" cy="5727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Oswald"/>
              <a:buNone/>
              <a:defRPr b="0" i="0" sz="3000" u="none" cap="none" strike="noStrike">
                <a:solidFill>
                  <a:schemeClr val="dk1"/>
                </a:solidFill>
                <a:latin typeface="Oswald"/>
                <a:ea typeface="Oswald"/>
                <a:cs typeface="Oswald"/>
                <a:sym typeface="Oswald"/>
              </a:defRPr>
            </a:lvl1pPr>
            <a:lvl2pPr indent="0" lvl="1" rtl="0">
              <a:spcBef>
                <a:spcPts val="0"/>
              </a:spcBef>
              <a:buClr>
                <a:schemeClr val="dk1"/>
              </a:buClr>
              <a:buFont typeface="Oswald"/>
              <a:buNone/>
              <a:defRPr sz="3000">
                <a:solidFill>
                  <a:schemeClr val="dk1"/>
                </a:solidFill>
                <a:latin typeface="Oswald"/>
                <a:ea typeface="Oswald"/>
                <a:cs typeface="Oswald"/>
                <a:sym typeface="Oswald"/>
              </a:defRPr>
            </a:lvl2pPr>
            <a:lvl3pPr indent="0" lvl="2" rtl="0">
              <a:spcBef>
                <a:spcPts val="0"/>
              </a:spcBef>
              <a:buClr>
                <a:schemeClr val="dk1"/>
              </a:buClr>
              <a:buFont typeface="Oswald"/>
              <a:buNone/>
              <a:defRPr sz="3000">
                <a:solidFill>
                  <a:schemeClr val="dk1"/>
                </a:solidFill>
                <a:latin typeface="Oswald"/>
                <a:ea typeface="Oswald"/>
                <a:cs typeface="Oswald"/>
                <a:sym typeface="Oswald"/>
              </a:defRPr>
            </a:lvl3pPr>
            <a:lvl4pPr indent="0" lvl="3" rtl="0">
              <a:spcBef>
                <a:spcPts val="0"/>
              </a:spcBef>
              <a:buClr>
                <a:schemeClr val="dk1"/>
              </a:buClr>
              <a:buFont typeface="Oswald"/>
              <a:buNone/>
              <a:defRPr sz="3000">
                <a:solidFill>
                  <a:schemeClr val="dk1"/>
                </a:solidFill>
                <a:latin typeface="Oswald"/>
                <a:ea typeface="Oswald"/>
                <a:cs typeface="Oswald"/>
                <a:sym typeface="Oswald"/>
              </a:defRPr>
            </a:lvl4pPr>
            <a:lvl5pPr indent="0" lvl="4" rtl="0">
              <a:spcBef>
                <a:spcPts val="0"/>
              </a:spcBef>
              <a:buClr>
                <a:schemeClr val="dk1"/>
              </a:buClr>
              <a:buFont typeface="Oswald"/>
              <a:buNone/>
              <a:defRPr sz="3000">
                <a:solidFill>
                  <a:schemeClr val="dk1"/>
                </a:solidFill>
                <a:latin typeface="Oswald"/>
                <a:ea typeface="Oswald"/>
                <a:cs typeface="Oswald"/>
                <a:sym typeface="Oswald"/>
              </a:defRPr>
            </a:lvl5pPr>
            <a:lvl6pPr indent="0" lvl="5" rtl="0">
              <a:spcBef>
                <a:spcPts val="0"/>
              </a:spcBef>
              <a:buClr>
                <a:schemeClr val="dk1"/>
              </a:buClr>
              <a:buFont typeface="Oswald"/>
              <a:buNone/>
              <a:defRPr sz="3000">
                <a:solidFill>
                  <a:schemeClr val="dk1"/>
                </a:solidFill>
                <a:latin typeface="Oswald"/>
                <a:ea typeface="Oswald"/>
                <a:cs typeface="Oswald"/>
                <a:sym typeface="Oswald"/>
              </a:defRPr>
            </a:lvl6pPr>
            <a:lvl7pPr indent="0" lvl="6" rtl="0">
              <a:spcBef>
                <a:spcPts val="0"/>
              </a:spcBef>
              <a:buClr>
                <a:schemeClr val="dk1"/>
              </a:buClr>
              <a:buFont typeface="Oswald"/>
              <a:buNone/>
              <a:defRPr sz="3000">
                <a:solidFill>
                  <a:schemeClr val="dk1"/>
                </a:solidFill>
                <a:latin typeface="Oswald"/>
                <a:ea typeface="Oswald"/>
                <a:cs typeface="Oswald"/>
                <a:sym typeface="Oswald"/>
              </a:defRPr>
            </a:lvl7pPr>
            <a:lvl8pPr indent="0" lvl="7" rtl="0">
              <a:spcBef>
                <a:spcPts val="0"/>
              </a:spcBef>
              <a:buClr>
                <a:schemeClr val="dk1"/>
              </a:buClr>
              <a:buFont typeface="Oswald"/>
              <a:buNone/>
              <a:defRPr sz="3000">
                <a:solidFill>
                  <a:schemeClr val="dk1"/>
                </a:solidFill>
                <a:latin typeface="Oswald"/>
                <a:ea typeface="Oswald"/>
                <a:cs typeface="Oswald"/>
                <a:sym typeface="Oswald"/>
              </a:defRPr>
            </a:lvl8pPr>
            <a:lvl9pPr indent="0" lvl="8" rtl="0">
              <a:spcBef>
                <a:spcPts val="0"/>
              </a:spcBef>
              <a:buClr>
                <a:schemeClr val="dk1"/>
              </a:buClr>
              <a:buFont typeface="Oswald"/>
              <a:buNone/>
              <a:defRPr sz="3000">
                <a:solidFill>
                  <a:schemeClr val="dk1"/>
                </a:solidFill>
                <a:latin typeface="Oswald"/>
                <a:ea typeface="Oswald"/>
                <a:cs typeface="Oswald"/>
                <a:sym typeface="Oswald"/>
              </a:defRPr>
            </a:lvl9pPr>
          </a:lstStyle>
          <a:p/>
        </p:txBody>
      </p:sp>
      <p:sp>
        <p:nvSpPr>
          <p:cNvPr id="426" name="Shape 426"/>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accent3"/>
              </a:buClr>
              <a:buFont typeface="Average"/>
              <a:buNone/>
              <a:defRPr b="0" i="0" sz="1800" u="none" cap="none" strike="noStrike">
                <a:solidFill>
                  <a:schemeClr val="accent3"/>
                </a:solidFill>
                <a:latin typeface="Average"/>
                <a:ea typeface="Average"/>
                <a:cs typeface="Average"/>
                <a:sym typeface="Average"/>
              </a:defRPr>
            </a:lvl1pPr>
            <a:lvl2pPr indent="0" lvl="1" marL="457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9pPr>
          </a:lstStyle>
          <a:p/>
        </p:txBody>
      </p:sp>
      <p:sp>
        <p:nvSpPr>
          <p:cNvPr id="427" name="Shape 427"/>
          <p:cNvSpPr txBox="1"/>
          <p:nvPr>
            <p:ph idx="12" type="sldNum"/>
          </p:nvPr>
        </p:nvSpPr>
        <p:spPr>
          <a:xfrm>
            <a:off x="8490250" y="4681008"/>
            <a:ext cx="548700" cy="393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chemeClr val="accent3"/>
              </a:buClr>
              <a:buSzPct val="25000"/>
              <a:buFont typeface="Average"/>
              <a:buNone/>
            </a:pPr>
            <a:fld id="{00000000-1234-1234-1234-123412341234}" type="slidenum">
              <a:rPr b="0" i="0" lang="en" sz="1000" u="none" cap="none" strike="noStrike">
                <a:solidFill>
                  <a:schemeClr val="accent3"/>
                </a:solidFill>
                <a:latin typeface="Average"/>
                <a:ea typeface="Average"/>
                <a:cs typeface="Average"/>
                <a:sym typeface="Average"/>
              </a:rPr>
              <a:t>‹#›</a:t>
            </a:fld>
          </a:p>
        </p:txBody>
      </p:sp>
    </p:spTree>
  </p:cSld>
  <p:clrMap accent1="accent1" accent2="accent2" accent3="accent3" accent4="accent4" accent5="accent5" accent6="accent6" bg1="lt1" bg2="dk2" tx1="dk1" tx2="lt2" folHlink="folHlink" hlink="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474" name="Shape 474"/>
        <p:cNvGrpSpPr/>
        <p:nvPr/>
      </p:nvGrpSpPr>
      <p:grpSpPr>
        <a:xfrm>
          <a:off x="0" y="0"/>
          <a:ext cx="0" cy="0"/>
          <a:chOff x="0" y="0"/>
          <a:chExt cx="0" cy="0"/>
        </a:xfrm>
      </p:grpSpPr>
      <p:sp>
        <p:nvSpPr>
          <p:cNvPr id="475" name="Shape 475"/>
          <p:cNvSpPr txBox="1"/>
          <p:nvPr>
            <p:ph type="title"/>
          </p:nvPr>
        </p:nvSpPr>
        <p:spPr>
          <a:xfrm>
            <a:off x="311700" y="445025"/>
            <a:ext cx="8520600" cy="572700"/>
          </a:xfrm>
          <a:prstGeom prst="rect">
            <a:avLst/>
          </a:prstGeom>
          <a:noFill/>
          <a:ln>
            <a:noFill/>
          </a:ln>
        </p:spPr>
        <p:txBody>
          <a:bodyPr anchorCtr="0" anchor="t" bIns="91425" lIns="91425" rIns="91425" tIns="91425"/>
          <a:lstStyle>
            <a:lvl1pPr lvl="0" rt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rtl="0">
              <a:spcBef>
                <a:spcPts val="0"/>
              </a:spcBef>
              <a:buClr>
                <a:schemeClr val="dk1"/>
              </a:buClr>
              <a:buSzPct val="100000"/>
              <a:buFont typeface="Oswald"/>
              <a:buNone/>
              <a:defRPr sz="3000">
                <a:solidFill>
                  <a:schemeClr val="dk1"/>
                </a:solidFill>
                <a:latin typeface="Oswald"/>
                <a:ea typeface="Oswald"/>
                <a:cs typeface="Oswald"/>
                <a:sym typeface="Oswald"/>
              </a:defRPr>
            </a:lvl2pPr>
            <a:lvl3pPr lvl="2" rtl="0">
              <a:spcBef>
                <a:spcPts val="0"/>
              </a:spcBef>
              <a:buClr>
                <a:schemeClr val="dk1"/>
              </a:buClr>
              <a:buSzPct val="100000"/>
              <a:buFont typeface="Oswald"/>
              <a:buNone/>
              <a:defRPr sz="3000">
                <a:solidFill>
                  <a:schemeClr val="dk1"/>
                </a:solidFill>
                <a:latin typeface="Oswald"/>
                <a:ea typeface="Oswald"/>
                <a:cs typeface="Oswald"/>
                <a:sym typeface="Oswald"/>
              </a:defRPr>
            </a:lvl3pPr>
            <a:lvl4pPr lvl="3" rtl="0">
              <a:spcBef>
                <a:spcPts val="0"/>
              </a:spcBef>
              <a:buClr>
                <a:schemeClr val="dk1"/>
              </a:buClr>
              <a:buSzPct val="100000"/>
              <a:buFont typeface="Oswald"/>
              <a:buNone/>
              <a:defRPr sz="3000">
                <a:solidFill>
                  <a:schemeClr val="dk1"/>
                </a:solidFill>
                <a:latin typeface="Oswald"/>
                <a:ea typeface="Oswald"/>
                <a:cs typeface="Oswald"/>
                <a:sym typeface="Oswald"/>
              </a:defRPr>
            </a:lvl4pPr>
            <a:lvl5pPr lvl="4" rtl="0">
              <a:spcBef>
                <a:spcPts val="0"/>
              </a:spcBef>
              <a:buClr>
                <a:schemeClr val="dk1"/>
              </a:buClr>
              <a:buSzPct val="100000"/>
              <a:buFont typeface="Oswald"/>
              <a:buNone/>
              <a:defRPr sz="3000">
                <a:solidFill>
                  <a:schemeClr val="dk1"/>
                </a:solidFill>
                <a:latin typeface="Oswald"/>
                <a:ea typeface="Oswald"/>
                <a:cs typeface="Oswald"/>
                <a:sym typeface="Oswald"/>
              </a:defRPr>
            </a:lvl5pPr>
            <a:lvl6pPr lvl="5" rtl="0">
              <a:spcBef>
                <a:spcPts val="0"/>
              </a:spcBef>
              <a:buClr>
                <a:schemeClr val="dk1"/>
              </a:buClr>
              <a:buSzPct val="100000"/>
              <a:buFont typeface="Oswald"/>
              <a:buNone/>
              <a:defRPr sz="3000">
                <a:solidFill>
                  <a:schemeClr val="dk1"/>
                </a:solidFill>
                <a:latin typeface="Oswald"/>
                <a:ea typeface="Oswald"/>
                <a:cs typeface="Oswald"/>
                <a:sym typeface="Oswald"/>
              </a:defRPr>
            </a:lvl6pPr>
            <a:lvl7pPr lvl="6" rtl="0">
              <a:spcBef>
                <a:spcPts val="0"/>
              </a:spcBef>
              <a:buClr>
                <a:schemeClr val="dk1"/>
              </a:buClr>
              <a:buSzPct val="100000"/>
              <a:buFont typeface="Oswald"/>
              <a:buNone/>
              <a:defRPr sz="3000">
                <a:solidFill>
                  <a:schemeClr val="dk1"/>
                </a:solidFill>
                <a:latin typeface="Oswald"/>
                <a:ea typeface="Oswald"/>
                <a:cs typeface="Oswald"/>
                <a:sym typeface="Oswald"/>
              </a:defRPr>
            </a:lvl7pPr>
            <a:lvl8pPr lvl="7" rtl="0">
              <a:spcBef>
                <a:spcPts val="0"/>
              </a:spcBef>
              <a:buClr>
                <a:schemeClr val="dk1"/>
              </a:buClr>
              <a:buSzPct val="100000"/>
              <a:buFont typeface="Oswald"/>
              <a:buNone/>
              <a:defRPr sz="3000">
                <a:solidFill>
                  <a:schemeClr val="dk1"/>
                </a:solidFill>
                <a:latin typeface="Oswald"/>
                <a:ea typeface="Oswald"/>
                <a:cs typeface="Oswald"/>
                <a:sym typeface="Oswald"/>
              </a:defRPr>
            </a:lvl8pPr>
            <a:lvl9pPr lvl="8" rtl="0">
              <a:spcBef>
                <a:spcPts val="0"/>
              </a:spcBef>
              <a:buClr>
                <a:schemeClr val="dk1"/>
              </a:buClr>
              <a:buSzPct val="100000"/>
              <a:buFont typeface="Oswald"/>
              <a:buNone/>
              <a:defRPr sz="3000">
                <a:solidFill>
                  <a:schemeClr val="dk1"/>
                </a:solidFill>
                <a:latin typeface="Oswald"/>
                <a:ea typeface="Oswald"/>
                <a:cs typeface="Oswald"/>
                <a:sym typeface="Oswald"/>
              </a:defRPr>
            </a:lvl9pPr>
          </a:lstStyle>
          <a:p/>
        </p:txBody>
      </p:sp>
      <p:sp>
        <p:nvSpPr>
          <p:cNvPr id="476" name="Shape 476"/>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rt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p:txBody>
      </p:sp>
      <p:sp>
        <p:nvSpPr>
          <p:cNvPr id="477" name="Shape 477"/>
          <p:cNvSpPr txBox="1"/>
          <p:nvPr>
            <p:ph idx="12" type="sldNum"/>
          </p:nvPr>
        </p:nvSpPr>
        <p:spPr>
          <a:xfrm>
            <a:off x="8490250" y="4681009"/>
            <a:ext cx="548700" cy="393600"/>
          </a:xfrm>
          <a:prstGeom prst="rect">
            <a:avLst/>
          </a:prstGeom>
          <a:noFill/>
          <a:ln>
            <a:noFill/>
          </a:ln>
        </p:spPr>
        <p:txBody>
          <a:bodyPr anchorCtr="0" anchor="ctr" bIns="91425" lIns="91425" rIns="91425" tIns="91425">
            <a:noAutofit/>
          </a:bodyPr>
          <a:lstStyle/>
          <a:p>
            <a:pPr lvl="0" rtl="0" algn="r">
              <a:spcBef>
                <a:spcPts val="0"/>
              </a:spcBef>
              <a:buNone/>
            </a:pPr>
            <a:fld id="{00000000-1234-1234-1234-123412341234}" type="slidenum">
              <a:rPr lang="en" sz="1000">
                <a:solidFill>
                  <a:schemeClr val="accent3"/>
                </a:solidFill>
                <a:latin typeface="Average"/>
                <a:ea typeface="Average"/>
                <a:cs typeface="Average"/>
                <a:sym typeface="Average"/>
              </a:rPr>
              <a:t>‹#›</a:t>
            </a:fld>
          </a:p>
        </p:txBody>
      </p:sp>
    </p:spTree>
  </p:cSld>
  <p:clrMap accent1="accent1" accent2="accent2" accent3="accent3" accent4="accent4" accent5="accent5" accent6="accent6" bg1="lt1" bg2="dk2" tx1="dk1" tx2="lt2" folHlink="folHlink" hlink="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7" name="Shape 27"/>
        <p:cNvGrpSpPr/>
        <p:nvPr/>
      </p:nvGrpSpPr>
      <p:grpSpPr>
        <a:xfrm>
          <a:off x="0" y="0"/>
          <a:ext cx="0" cy="0"/>
          <a:chOff x="0" y="0"/>
          <a:chExt cx="0" cy="0"/>
        </a:xfrm>
      </p:grpSpPr>
      <p:sp>
        <p:nvSpPr>
          <p:cNvPr id="28" name="Shape 28"/>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9" name="Shape 29"/>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indent="38100" lvl="0" marL="342900" marR="0" rtl="0" algn="l">
              <a:lnSpc>
                <a:spcPct val="100000"/>
              </a:lnSpc>
              <a:spcBef>
                <a:spcPts val="60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48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48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55" r:id="rId1"/>
    <p:sldLayoutId id="2147483656" r:id="rId2"/>
    <p:sldLayoutId id="2147483657" r:id="rId3"/>
    <p:sldLayoutId id="2147483658" r:id="rId4"/>
    <p:sldLayoutId id="2147483659" r:id="rId5"/>
    <p:sldLayoutId id="2147483660" r:id="rId6"/>
    <p:sldLayoutId id="2147483661" r:id="rId7"/>
    <p:sldLayoutId id="2147483662" r:id="rId8"/>
    <p:sldLayoutId id="2147483663" r:id="rId9"/>
    <p:sldLayoutId id="2147483664" r:id="rId10"/>
    <p:sldLayoutId id="2147483665" r:id="rId11"/>
    <p:sldLayoutId id="2147483666" r:id="rId12"/>
    <p:sldLayoutId id="2147483667" r:id="rId13"/>
    <p:sldLayoutId id="2147483668" r:id="rId14"/>
    <p:sldLayoutId id="2147483669" r:id="rId15"/>
    <p:sldLayoutId id="2147483670" r:id="rId16"/>
    <p:sldLayoutId id="2147483671"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124" name="Shape 124"/>
        <p:cNvGrpSpPr/>
        <p:nvPr/>
      </p:nvGrpSpPr>
      <p:grpSpPr>
        <a:xfrm>
          <a:off x="0" y="0"/>
          <a:ext cx="0" cy="0"/>
          <a:chOff x="0" y="0"/>
          <a:chExt cx="0" cy="0"/>
        </a:xfrm>
      </p:grpSpPr>
      <p:sp>
        <p:nvSpPr>
          <p:cNvPr id="125" name="Shape 125"/>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2800" u="none" cap="none" strike="noStrike">
                <a:solidFill>
                  <a:schemeClr val="dk1"/>
                </a:solidFill>
                <a:latin typeface="Arial"/>
                <a:ea typeface="Arial"/>
                <a:cs typeface="Arial"/>
                <a:sym typeface="Arial"/>
              </a:defRPr>
            </a:lvl1pPr>
            <a:lvl2pPr indent="0" lvl="1" rtl="0">
              <a:spcBef>
                <a:spcPts val="0"/>
              </a:spcBef>
              <a:buClr>
                <a:schemeClr val="dk1"/>
              </a:buClr>
              <a:buFont typeface="Arial"/>
              <a:buNone/>
              <a:defRPr sz="2800">
                <a:solidFill>
                  <a:schemeClr val="dk1"/>
                </a:solidFill>
              </a:defRPr>
            </a:lvl2pPr>
            <a:lvl3pPr indent="0" lvl="2" rtl="0">
              <a:spcBef>
                <a:spcPts val="0"/>
              </a:spcBef>
              <a:buClr>
                <a:schemeClr val="dk1"/>
              </a:buClr>
              <a:buFont typeface="Arial"/>
              <a:buNone/>
              <a:defRPr sz="2800">
                <a:solidFill>
                  <a:schemeClr val="dk1"/>
                </a:solidFill>
              </a:defRPr>
            </a:lvl3pPr>
            <a:lvl4pPr indent="0" lvl="3" rtl="0">
              <a:spcBef>
                <a:spcPts val="0"/>
              </a:spcBef>
              <a:buClr>
                <a:schemeClr val="dk1"/>
              </a:buClr>
              <a:buFont typeface="Arial"/>
              <a:buNone/>
              <a:defRPr sz="2800">
                <a:solidFill>
                  <a:schemeClr val="dk1"/>
                </a:solidFill>
              </a:defRPr>
            </a:lvl4pPr>
            <a:lvl5pPr indent="0" lvl="4" rtl="0">
              <a:spcBef>
                <a:spcPts val="0"/>
              </a:spcBef>
              <a:buClr>
                <a:schemeClr val="dk1"/>
              </a:buClr>
              <a:buFont typeface="Arial"/>
              <a:buNone/>
              <a:defRPr sz="2800">
                <a:solidFill>
                  <a:schemeClr val="dk1"/>
                </a:solidFill>
              </a:defRPr>
            </a:lvl5pPr>
            <a:lvl6pPr indent="0" lvl="5" rtl="0">
              <a:spcBef>
                <a:spcPts val="0"/>
              </a:spcBef>
              <a:buClr>
                <a:schemeClr val="dk1"/>
              </a:buClr>
              <a:buFont typeface="Arial"/>
              <a:buNone/>
              <a:defRPr sz="2800">
                <a:solidFill>
                  <a:schemeClr val="dk1"/>
                </a:solidFill>
              </a:defRPr>
            </a:lvl6pPr>
            <a:lvl7pPr indent="0" lvl="6" rtl="0">
              <a:spcBef>
                <a:spcPts val="0"/>
              </a:spcBef>
              <a:buClr>
                <a:schemeClr val="dk1"/>
              </a:buClr>
              <a:buFont typeface="Arial"/>
              <a:buNone/>
              <a:defRPr sz="2800">
                <a:solidFill>
                  <a:schemeClr val="dk1"/>
                </a:solidFill>
              </a:defRPr>
            </a:lvl7pPr>
            <a:lvl8pPr indent="0" lvl="7" rtl="0">
              <a:spcBef>
                <a:spcPts val="0"/>
              </a:spcBef>
              <a:buClr>
                <a:schemeClr val="dk1"/>
              </a:buClr>
              <a:buFont typeface="Arial"/>
              <a:buNone/>
              <a:defRPr sz="2800">
                <a:solidFill>
                  <a:schemeClr val="dk1"/>
                </a:solidFill>
              </a:defRPr>
            </a:lvl8pPr>
            <a:lvl9pPr indent="0" lvl="8" rtl="0">
              <a:spcBef>
                <a:spcPts val="0"/>
              </a:spcBef>
              <a:buClr>
                <a:schemeClr val="dk1"/>
              </a:buClr>
              <a:buFont typeface="Arial"/>
              <a:buNone/>
              <a:defRPr sz="2800">
                <a:solidFill>
                  <a:schemeClr val="dk1"/>
                </a:solidFill>
              </a:defRPr>
            </a:lvl9pPr>
          </a:lstStyle>
          <a:p/>
        </p:txBody>
      </p:sp>
      <p:sp>
        <p:nvSpPr>
          <p:cNvPr id="126" name="Shape 126"/>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dk2"/>
              </a:buClr>
              <a:buFont typeface="Arial"/>
              <a:buNone/>
              <a:defRPr b="0" i="0" sz="1800" u="none" cap="none" strike="noStrike">
                <a:solidFill>
                  <a:schemeClr val="dk2"/>
                </a:solidFill>
                <a:latin typeface="Arial"/>
                <a:ea typeface="Arial"/>
                <a:cs typeface="Arial"/>
                <a:sym typeface="Arial"/>
              </a:defRPr>
            </a:lvl1pPr>
            <a:lvl2pPr indent="0" lvl="1" marL="4572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2pPr>
            <a:lvl3pPr indent="0" lvl="2" marL="9144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3pPr>
            <a:lvl4pPr indent="0" lvl="3" marL="13716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4pPr>
            <a:lvl5pPr indent="0" lvl="4" marL="18288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5pPr>
            <a:lvl6pPr indent="0" lvl="5" marL="22860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6pPr>
            <a:lvl7pPr indent="0" lvl="6" marL="27432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7pPr>
            <a:lvl8pPr indent="0" lvl="7" marL="32004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8pPr>
            <a:lvl9pPr indent="0" lvl="8" marL="3657600" marR="0" rtl="0" algn="l">
              <a:lnSpc>
                <a:spcPct val="115000"/>
              </a:lnSpc>
              <a:spcBef>
                <a:spcPts val="0"/>
              </a:spcBef>
              <a:spcAft>
                <a:spcPts val="1600"/>
              </a:spcAft>
              <a:buClr>
                <a:schemeClr val="dk2"/>
              </a:buClr>
              <a:buFont typeface="Arial"/>
              <a:buNone/>
              <a:defRPr b="0" i="0" sz="1400" u="none" cap="none" strike="noStrike">
                <a:solidFill>
                  <a:schemeClr val="dk2"/>
                </a:solidFill>
                <a:latin typeface="Arial"/>
                <a:ea typeface="Arial"/>
                <a:cs typeface="Arial"/>
                <a:sym typeface="Arial"/>
              </a:defRPr>
            </a:lvl9pPr>
          </a:lstStyle>
          <a:p/>
        </p:txBody>
      </p:sp>
      <p:sp>
        <p:nvSpPr>
          <p:cNvPr id="127" name="Shape 127"/>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chemeClr val="dk2"/>
              </a:buClr>
              <a:buSzPct val="25000"/>
              <a:buFont typeface="Arial"/>
              <a:buNone/>
            </a:pPr>
            <a:fld id="{00000000-1234-1234-1234-123412341234}" type="slidenum">
              <a:rPr b="0" i="0" lang="en" sz="1000" u="none" cap="none" strike="noStrike">
                <a:solidFill>
                  <a:schemeClr val="dk2"/>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169" name="Shape 169"/>
        <p:cNvGrpSpPr/>
        <p:nvPr/>
      </p:nvGrpSpPr>
      <p:grpSpPr>
        <a:xfrm>
          <a:off x="0" y="0"/>
          <a:ext cx="0" cy="0"/>
          <a:chOff x="0" y="0"/>
          <a:chExt cx="0" cy="0"/>
        </a:xfrm>
      </p:grpSpPr>
      <p:sp>
        <p:nvSpPr>
          <p:cNvPr id="170" name="Shape 170"/>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171" name="Shape 171"/>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indent="38100" lvl="0" marL="342900" marR="0" rtl="0" algn="l">
              <a:lnSpc>
                <a:spcPct val="100000"/>
              </a:lnSpc>
              <a:spcBef>
                <a:spcPts val="60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48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48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accent3"/>
        </a:solidFill>
      </p:bgPr>
    </p:bg>
    <p:spTree>
      <p:nvGrpSpPr>
        <p:cNvPr id="244" name="Shape 244"/>
        <p:cNvGrpSpPr/>
        <p:nvPr/>
      </p:nvGrpSpPr>
      <p:grpSpPr>
        <a:xfrm>
          <a:off x="0" y="0"/>
          <a:ext cx="0" cy="0"/>
          <a:chOff x="0" y="0"/>
          <a:chExt cx="0" cy="0"/>
        </a:xfrm>
      </p:grpSpPr>
      <p:sp>
        <p:nvSpPr>
          <p:cNvPr id="245" name="Shape 245"/>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buClr>
                <a:schemeClr val="dk1"/>
              </a:buClr>
              <a:buFont typeface="Arial"/>
              <a:buNone/>
              <a:defRPr b="1" i="0" sz="3600" u="none" cap="none" strike="noStrike">
                <a:solidFill>
                  <a:schemeClr val="dk1"/>
                </a:solidFill>
                <a:latin typeface="Arial"/>
                <a:ea typeface="Arial"/>
                <a:cs typeface="Arial"/>
                <a:sym typeface="Arial"/>
              </a:defRPr>
            </a:lvl9pPr>
          </a:lstStyle>
          <a:p/>
        </p:txBody>
      </p:sp>
      <p:sp>
        <p:nvSpPr>
          <p:cNvPr id="246" name="Shape 246"/>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indent="38100" lvl="0" marL="342900" marR="0" rtl="0" algn="l">
              <a:lnSpc>
                <a:spcPct val="100000"/>
              </a:lnSpc>
              <a:spcBef>
                <a:spcPts val="600"/>
              </a:spcBef>
              <a:spcAft>
                <a:spcPts val="0"/>
              </a:spcAft>
              <a:buClr>
                <a:schemeClr val="dk1"/>
              </a:buClr>
              <a:buSzPct val="100000"/>
              <a:buFont typeface="Arial"/>
              <a:buChar char="●"/>
              <a:defRPr b="0" i="0" sz="3000" u="none" cap="none" strike="noStrike">
                <a:solidFill>
                  <a:schemeClr val="dk1"/>
                </a:solidFill>
                <a:latin typeface="Arial"/>
                <a:ea typeface="Arial"/>
                <a:cs typeface="Arial"/>
                <a:sym typeface="Arial"/>
              </a:defRPr>
            </a:lvl1pPr>
            <a:lvl2pPr indent="19050" lvl="1" marL="742950" marR="0" rtl="0" algn="l">
              <a:lnSpc>
                <a:spcPct val="100000"/>
              </a:lnSpc>
              <a:spcBef>
                <a:spcPts val="480"/>
              </a:spcBef>
              <a:spcAft>
                <a:spcPts val="0"/>
              </a:spcAft>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indent="76200" lvl="2" marL="1143000" marR="0" rtl="0" algn="l">
              <a:lnSpc>
                <a:spcPct val="100000"/>
              </a:lnSpc>
              <a:spcBef>
                <a:spcPts val="480"/>
              </a:spcBef>
              <a:spcAft>
                <a:spcPts val="0"/>
              </a:spcAft>
              <a:buClr>
                <a:schemeClr val="dk1"/>
              </a:buClr>
              <a:buSzPct val="100000"/>
              <a:buFont typeface="Noto Sans Symbols"/>
              <a:buChar char="▪"/>
              <a:defRPr b="0" i="0" sz="2400" u="none" cap="none" strike="noStrike">
                <a:solidFill>
                  <a:schemeClr val="dk1"/>
                </a:solidFill>
                <a:latin typeface="Arial"/>
                <a:ea typeface="Arial"/>
                <a:cs typeface="Arial"/>
                <a:sym typeface="Arial"/>
              </a:defRPr>
            </a:lvl3pPr>
            <a:lvl4pPr indent="0" lvl="3" marL="1600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0" lvl="4" marL="2057400" marR="0" rtl="0" algn="l">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indent="0" lvl="5" marL="2514600" marR="0" rtl="0" algn="l">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6pPr>
            <a:lvl7pPr indent="0" lvl="6" marL="29718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0" lvl="7" marL="3429000" marR="0" rtl="0" algn="l">
              <a:lnSpc>
                <a:spcPct val="100000"/>
              </a:lnSpc>
              <a:spcBef>
                <a:spcPts val="360"/>
              </a:spcBef>
              <a:spcAft>
                <a:spcPts val="0"/>
              </a:spcAft>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indent="0" lvl="8" marL="3886200" marR="0" rtl="0" algn="l">
              <a:lnSpc>
                <a:spcPct val="100000"/>
              </a:lnSpc>
              <a:spcBef>
                <a:spcPts val="360"/>
              </a:spcBef>
              <a:spcAft>
                <a:spcPts val="0"/>
              </a:spcAft>
              <a:buClr>
                <a:schemeClr val="dk1"/>
              </a:buClr>
              <a:buSzPct val="100000"/>
              <a:buFont typeface="Noto Sans Symbols"/>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305" name="Shape 305"/>
        <p:cNvGrpSpPr/>
        <p:nvPr/>
      </p:nvGrpSpPr>
      <p:grpSpPr>
        <a:xfrm>
          <a:off x="0" y="0"/>
          <a:ext cx="0" cy="0"/>
          <a:chOff x="0" y="0"/>
          <a:chExt cx="0" cy="0"/>
        </a:xfrm>
      </p:grpSpPr>
      <p:sp>
        <p:nvSpPr>
          <p:cNvPr id="306" name="Shape 30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rtl="0">
              <a:spcBef>
                <a:spcPts val="0"/>
              </a:spcBef>
              <a:buClr>
                <a:schemeClr val="dk1"/>
              </a:buClr>
              <a:buSzPct val="100000"/>
              <a:buNone/>
              <a:defRPr sz="2800">
                <a:solidFill>
                  <a:schemeClr val="dk1"/>
                </a:solidFill>
              </a:defRPr>
            </a:lvl1pPr>
            <a:lvl2pPr lvl="1" rtl="0">
              <a:spcBef>
                <a:spcPts val="0"/>
              </a:spcBef>
              <a:buClr>
                <a:schemeClr val="dk1"/>
              </a:buClr>
              <a:buSzPct val="100000"/>
              <a:buNone/>
              <a:defRPr sz="2800">
                <a:solidFill>
                  <a:schemeClr val="dk1"/>
                </a:solidFill>
              </a:defRPr>
            </a:lvl2pPr>
            <a:lvl3pPr lvl="2" rtl="0">
              <a:spcBef>
                <a:spcPts val="0"/>
              </a:spcBef>
              <a:buClr>
                <a:schemeClr val="dk1"/>
              </a:buClr>
              <a:buSzPct val="100000"/>
              <a:buNone/>
              <a:defRPr sz="2800">
                <a:solidFill>
                  <a:schemeClr val="dk1"/>
                </a:solidFill>
              </a:defRPr>
            </a:lvl3pPr>
            <a:lvl4pPr lvl="3" rtl="0">
              <a:spcBef>
                <a:spcPts val="0"/>
              </a:spcBef>
              <a:buClr>
                <a:schemeClr val="dk1"/>
              </a:buClr>
              <a:buSzPct val="100000"/>
              <a:buNone/>
              <a:defRPr sz="2800">
                <a:solidFill>
                  <a:schemeClr val="dk1"/>
                </a:solidFill>
              </a:defRPr>
            </a:lvl4pPr>
            <a:lvl5pPr lvl="4" rtl="0">
              <a:spcBef>
                <a:spcPts val="0"/>
              </a:spcBef>
              <a:buClr>
                <a:schemeClr val="dk1"/>
              </a:buClr>
              <a:buSzPct val="100000"/>
              <a:buNone/>
              <a:defRPr sz="2800">
                <a:solidFill>
                  <a:schemeClr val="dk1"/>
                </a:solidFill>
              </a:defRPr>
            </a:lvl5pPr>
            <a:lvl6pPr lvl="5" rtl="0">
              <a:spcBef>
                <a:spcPts val="0"/>
              </a:spcBef>
              <a:buClr>
                <a:schemeClr val="dk1"/>
              </a:buClr>
              <a:buSzPct val="100000"/>
              <a:buNone/>
              <a:defRPr sz="2800">
                <a:solidFill>
                  <a:schemeClr val="dk1"/>
                </a:solidFill>
              </a:defRPr>
            </a:lvl6pPr>
            <a:lvl7pPr lvl="6" rtl="0">
              <a:spcBef>
                <a:spcPts val="0"/>
              </a:spcBef>
              <a:buClr>
                <a:schemeClr val="dk1"/>
              </a:buClr>
              <a:buSzPct val="100000"/>
              <a:buNone/>
              <a:defRPr sz="2800">
                <a:solidFill>
                  <a:schemeClr val="dk1"/>
                </a:solidFill>
              </a:defRPr>
            </a:lvl7pPr>
            <a:lvl8pPr lvl="7" rtl="0">
              <a:spcBef>
                <a:spcPts val="0"/>
              </a:spcBef>
              <a:buClr>
                <a:schemeClr val="dk1"/>
              </a:buClr>
              <a:buSzPct val="100000"/>
              <a:buNone/>
              <a:defRPr sz="2800">
                <a:solidFill>
                  <a:schemeClr val="dk1"/>
                </a:solidFill>
              </a:defRPr>
            </a:lvl8pPr>
            <a:lvl9pPr lvl="8" rtl="0">
              <a:spcBef>
                <a:spcPts val="0"/>
              </a:spcBef>
              <a:buClr>
                <a:schemeClr val="dk1"/>
              </a:buClr>
              <a:buSzPct val="100000"/>
              <a:buNone/>
              <a:defRPr sz="2800">
                <a:solidFill>
                  <a:schemeClr val="dk1"/>
                </a:solidFill>
              </a:defRPr>
            </a:lvl9pPr>
          </a:lstStyle>
          <a:p/>
        </p:txBody>
      </p:sp>
      <p:sp>
        <p:nvSpPr>
          <p:cNvPr id="307" name="Shape 30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rtl="0">
              <a:lnSpc>
                <a:spcPct val="115000"/>
              </a:lnSpc>
              <a:spcBef>
                <a:spcPts val="0"/>
              </a:spcBef>
              <a:spcAft>
                <a:spcPts val="1600"/>
              </a:spcAft>
              <a:buClr>
                <a:schemeClr val="dk2"/>
              </a:buClr>
              <a:buSzPct val="100000"/>
              <a:defRPr sz="1800">
                <a:solidFill>
                  <a:schemeClr val="dk2"/>
                </a:solidFill>
              </a:defRPr>
            </a:lvl1pPr>
            <a:lvl2pPr lvl="1" rtl="0">
              <a:lnSpc>
                <a:spcPct val="115000"/>
              </a:lnSpc>
              <a:spcBef>
                <a:spcPts val="0"/>
              </a:spcBef>
              <a:spcAft>
                <a:spcPts val="1600"/>
              </a:spcAft>
              <a:buClr>
                <a:schemeClr val="dk2"/>
              </a:buClr>
              <a:defRPr>
                <a:solidFill>
                  <a:schemeClr val="dk2"/>
                </a:solidFill>
              </a:defRPr>
            </a:lvl2pPr>
            <a:lvl3pPr lvl="2" rtl="0">
              <a:lnSpc>
                <a:spcPct val="115000"/>
              </a:lnSpc>
              <a:spcBef>
                <a:spcPts val="0"/>
              </a:spcBef>
              <a:spcAft>
                <a:spcPts val="1600"/>
              </a:spcAft>
              <a:buClr>
                <a:schemeClr val="dk2"/>
              </a:buClr>
              <a:defRPr>
                <a:solidFill>
                  <a:schemeClr val="dk2"/>
                </a:solidFill>
              </a:defRPr>
            </a:lvl3pPr>
            <a:lvl4pPr lvl="3" rtl="0">
              <a:lnSpc>
                <a:spcPct val="115000"/>
              </a:lnSpc>
              <a:spcBef>
                <a:spcPts val="0"/>
              </a:spcBef>
              <a:spcAft>
                <a:spcPts val="1600"/>
              </a:spcAft>
              <a:buClr>
                <a:schemeClr val="dk2"/>
              </a:buClr>
              <a:defRPr>
                <a:solidFill>
                  <a:schemeClr val="dk2"/>
                </a:solidFill>
              </a:defRPr>
            </a:lvl4pPr>
            <a:lvl5pPr lvl="4" rtl="0">
              <a:lnSpc>
                <a:spcPct val="115000"/>
              </a:lnSpc>
              <a:spcBef>
                <a:spcPts val="0"/>
              </a:spcBef>
              <a:spcAft>
                <a:spcPts val="1600"/>
              </a:spcAft>
              <a:buClr>
                <a:schemeClr val="dk2"/>
              </a:buClr>
              <a:defRPr>
                <a:solidFill>
                  <a:schemeClr val="dk2"/>
                </a:solidFill>
              </a:defRPr>
            </a:lvl5pPr>
            <a:lvl6pPr lvl="5" rtl="0">
              <a:lnSpc>
                <a:spcPct val="115000"/>
              </a:lnSpc>
              <a:spcBef>
                <a:spcPts val="0"/>
              </a:spcBef>
              <a:spcAft>
                <a:spcPts val="1600"/>
              </a:spcAft>
              <a:buClr>
                <a:schemeClr val="dk2"/>
              </a:buClr>
              <a:defRPr>
                <a:solidFill>
                  <a:schemeClr val="dk2"/>
                </a:solidFill>
              </a:defRPr>
            </a:lvl6pPr>
            <a:lvl7pPr lvl="6" rtl="0">
              <a:lnSpc>
                <a:spcPct val="115000"/>
              </a:lnSpc>
              <a:spcBef>
                <a:spcPts val="0"/>
              </a:spcBef>
              <a:spcAft>
                <a:spcPts val="1600"/>
              </a:spcAft>
              <a:buClr>
                <a:schemeClr val="dk2"/>
              </a:buClr>
              <a:defRPr>
                <a:solidFill>
                  <a:schemeClr val="dk2"/>
                </a:solidFill>
              </a:defRPr>
            </a:lvl7pPr>
            <a:lvl8pPr lvl="7" rtl="0">
              <a:lnSpc>
                <a:spcPct val="115000"/>
              </a:lnSpc>
              <a:spcBef>
                <a:spcPts val="0"/>
              </a:spcBef>
              <a:spcAft>
                <a:spcPts val="1600"/>
              </a:spcAft>
              <a:buClr>
                <a:schemeClr val="dk2"/>
              </a:buClr>
              <a:defRPr>
                <a:solidFill>
                  <a:schemeClr val="dk2"/>
                </a:solidFill>
              </a:defRPr>
            </a:lvl8pPr>
            <a:lvl9pPr lvl="8" rtl="0">
              <a:lnSpc>
                <a:spcPct val="115000"/>
              </a:lnSpc>
              <a:spcBef>
                <a:spcPts val="0"/>
              </a:spcBef>
              <a:spcAft>
                <a:spcPts val="1600"/>
              </a:spcAft>
              <a:buClr>
                <a:schemeClr val="dk2"/>
              </a:buClr>
              <a:defRPr>
                <a:solidFill>
                  <a:schemeClr val="dk2"/>
                </a:solidFill>
              </a:defRPr>
            </a:lvl9pPr>
          </a:lstStyle>
          <a:p/>
        </p:txBody>
      </p:sp>
      <p:sp>
        <p:nvSpPr>
          <p:cNvPr id="308" name="Shape 30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rt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350" name="Shape 350"/>
        <p:cNvGrpSpPr/>
        <p:nvPr/>
      </p:nvGrpSpPr>
      <p:grpSpPr>
        <a:xfrm>
          <a:off x="0" y="0"/>
          <a:ext cx="0" cy="0"/>
          <a:chOff x="0" y="0"/>
          <a:chExt cx="0" cy="0"/>
        </a:xfrm>
      </p:grpSpPr>
      <p:sp>
        <p:nvSpPr>
          <p:cNvPr id="351" name="Shape 351"/>
          <p:cNvSpPr txBox="1"/>
          <p:nvPr>
            <p:ph type="title"/>
          </p:nvPr>
        </p:nvSpPr>
        <p:spPr>
          <a:xfrm>
            <a:off x="457200" y="274637"/>
            <a:ext cx="8229600" cy="1143000"/>
          </a:xfrm>
          <a:prstGeom prst="rect">
            <a:avLst/>
          </a:prstGeom>
          <a:noFill/>
          <a:ln>
            <a:noFill/>
          </a:ln>
        </p:spPr>
        <p:txBody>
          <a:bodyPr anchorCtr="0" anchor="b" bIns="91425" lIns="91425" rIns="91425" tIns="91425"/>
          <a:lstStyle>
            <a:lvl1pPr indent="228600" lvl="0" marL="0" marR="0" rtl="0" algn="l">
              <a:lnSpc>
                <a:spcPct val="100000"/>
              </a:lnSpc>
              <a:spcBef>
                <a:spcPts val="0"/>
              </a:spcBef>
              <a:spcAft>
                <a:spcPts val="0"/>
              </a:spcAft>
              <a:buClr>
                <a:schemeClr val="dk1"/>
              </a:buClr>
              <a:buFont typeface="Arial"/>
              <a:buNone/>
              <a:defRPr/>
            </a:lvl1pPr>
            <a:lvl2pPr indent="228600" lvl="1" marL="0" marR="0" rtl="0" algn="l">
              <a:lnSpc>
                <a:spcPct val="100000"/>
              </a:lnSpc>
              <a:spcBef>
                <a:spcPts val="0"/>
              </a:spcBef>
              <a:spcAft>
                <a:spcPts val="0"/>
              </a:spcAft>
              <a:buClr>
                <a:schemeClr val="dk1"/>
              </a:buClr>
              <a:buFont typeface="Arial"/>
              <a:buNone/>
              <a:defRPr/>
            </a:lvl2pPr>
            <a:lvl3pPr indent="228600" lvl="2" marL="0" marR="0" rtl="0" algn="l">
              <a:spcBef>
                <a:spcPts val="0"/>
              </a:spcBef>
              <a:buClr>
                <a:schemeClr val="dk1"/>
              </a:buClr>
              <a:buFont typeface="Arial"/>
              <a:buNone/>
              <a:defRPr/>
            </a:lvl3pPr>
            <a:lvl4pPr indent="228600" lvl="3" marL="0" marR="0" rtl="0" algn="l">
              <a:spcBef>
                <a:spcPts val="0"/>
              </a:spcBef>
              <a:buClr>
                <a:schemeClr val="dk1"/>
              </a:buClr>
              <a:buFont typeface="Arial"/>
              <a:buNone/>
              <a:defRPr/>
            </a:lvl4pPr>
            <a:lvl5pPr indent="228600" lvl="4" marL="0" marR="0" rtl="0" algn="l">
              <a:spcBef>
                <a:spcPts val="0"/>
              </a:spcBef>
              <a:buClr>
                <a:schemeClr val="dk1"/>
              </a:buClr>
              <a:buFont typeface="Arial"/>
              <a:buNone/>
              <a:defRPr/>
            </a:lvl5pPr>
            <a:lvl6pPr indent="228600" lvl="5" marL="0" marR="0" rtl="0" algn="l">
              <a:spcBef>
                <a:spcPts val="0"/>
              </a:spcBef>
              <a:buClr>
                <a:schemeClr val="dk1"/>
              </a:buClr>
              <a:buFont typeface="Arial"/>
              <a:buNone/>
              <a:defRPr/>
            </a:lvl6pPr>
            <a:lvl7pPr indent="228600" lvl="6" marL="0" marR="0" rtl="0" algn="l">
              <a:spcBef>
                <a:spcPts val="0"/>
              </a:spcBef>
              <a:buClr>
                <a:schemeClr val="dk1"/>
              </a:buClr>
              <a:buFont typeface="Arial"/>
              <a:buNone/>
              <a:defRPr/>
            </a:lvl7pPr>
            <a:lvl8pPr indent="228600" lvl="7" marL="0" marR="0" rtl="0" algn="l">
              <a:spcBef>
                <a:spcPts val="0"/>
              </a:spcBef>
              <a:buClr>
                <a:schemeClr val="dk1"/>
              </a:buClr>
              <a:buFont typeface="Arial"/>
              <a:buNone/>
              <a:defRPr/>
            </a:lvl8pPr>
            <a:lvl9pPr indent="228600" lvl="8" marL="0" marR="0" rtl="0" algn="l">
              <a:spcBef>
                <a:spcPts val="0"/>
              </a:spcBef>
              <a:buClr>
                <a:schemeClr val="dk1"/>
              </a:buClr>
              <a:buFont typeface="Arial"/>
              <a:buNone/>
              <a:defRPr/>
            </a:lvl9pPr>
          </a:lstStyle>
          <a:p/>
        </p:txBody>
      </p:sp>
      <p:sp>
        <p:nvSpPr>
          <p:cNvPr id="352" name="Shape 352"/>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indent="393700" lvl="0" marL="342900" marR="0" rtl="0" algn="l">
              <a:lnSpc>
                <a:spcPct val="100000"/>
              </a:lnSpc>
              <a:spcBef>
                <a:spcPts val="600"/>
              </a:spcBef>
              <a:spcAft>
                <a:spcPts val="0"/>
              </a:spcAft>
              <a:buClr>
                <a:schemeClr val="dk1"/>
              </a:buClr>
              <a:buFont typeface="Arial"/>
              <a:buChar char="•"/>
              <a:defRPr/>
            </a:lvl1pPr>
            <a:lvl2pPr indent="374650" lvl="1" marL="742950" marR="0" rtl="0" algn="l">
              <a:lnSpc>
                <a:spcPct val="100000"/>
              </a:lnSpc>
              <a:spcBef>
                <a:spcPts val="480"/>
              </a:spcBef>
              <a:spcAft>
                <a:spcPts val="0"/>
              </a:spcAft>
              <a:buClr>
                <a:schemeClr val="dk1"/>
              </a:buClr>
              <a:buFont typeface="Arial"/>
              <a:buChar char="o"/>
              <a:defRPr/>
            </a:lvl2pPr>
            <a:lvl3pPr indent="431800" lvl="2" marL="1143000" marR="0" rtl="0" algn="l">
              <a:lnSpc>
                <a:spcPct val="100000"/>
              </a:lnSpc>
              <a:spcBef>
                <a:spcPts val="480"/>
              </a:spcBef>
              <a:spcAft>
                <a:spcPts val="0"/>
              </a:spcAft>
              <a:buClr>
                <a:schemeClr val="dk1"/>
              </a:buClr>
              <a:buFont typeface="Arial"/>
              <a:buChar char="▪"/>
              <a:defRPr/>
            </a:lvl3pPr>
            <a:lvl4pPr indent="355600" lvl="3" marL="1600200" marR="0" rtl="0" algn="l">
              <a:lnSpc>
                <a:spcPct val="100000"/>
              </a:lnSpc>
              <a:spcBef>
                <a:spcPts val="360"/>
              </a:spcBef>
              <a:spcAft>
                <a:spcPts val="0"/>
              </a:spcAft>
              <a:buClr>
                <a:schemeClr val="dk1"/>
              </a:buClr>
              <a:buFont typeface="Arial"/>
              <a:buChar char="•"/>
              <a:defRPr/>
            </a:lvl4pPr>
            <a:lvl5pPr indent="355600" lvl="4" marL="2057400" marR="0" rtl="0" algn="l">
              <a:lnSpc>
                <a:spcPct val="100000"/>
              </a:lnSpc>
              <a:spcBef>
                <a:spcPts val="360"/>
              </a:spcBef>
              <a:spcAft>
                <a:spcPts val="0"/>
              </a:spcAft>
              <a:buClr>
                <a:schemeClr val="dk1"/>
              </a:buClr>
              <a:buFont typeface="Arial"/>
              <a:buChar char="o"/>
              <a:defRPr/>
            </a:lvl5pPr>
            <a:lvl6pPr indent="355600" lvl="5" marL="2514600" marR="0" rtl="0" algn="l">
              <a:lnSpc>
                <a:spcPct val="100000"/>
              </a:lnSpc>
              <a:spcBef>
                <a:spcPts val="360"/>
              </a:spcBef>
              <a:spcAft>
                <a:spcPts val="0"/>
              </a:spcAft>
              <a:buClr>
                <a:schemeClr val="dk1"/>
              </a:buClr>
              <a:buFont typeface="Arial"/>
              <a:buChar char="▪"/>
              <a:defRPr/>
            </a:lvl6pPr>
            <a:lvl7pPr indent="355600" lvl="6" marL="2971800" marR="0" rtl="0" algn="l">
              <a:lnSpc>
                <a:spcPct val="100000"/>
              </a:lnSpc>
              <a:spcBef>
                <a:spcPts val="360"/>
              </a:spcBef>
              <a:spcAft>
                <a:spcPts val="0"/>
              </a:spcAft>
              <a:buClr>
                <a:schemeClr val="dk1"/>
              </a:buClr>
              <a:buFont typeface="Arial"/>
              <a:buChar char="•"/>
              <a:defRPr/>
            </a:lvl7pPr>
            <a:lvl8pPr indent="355600" lvl="7" marL="3429000" marR="0" rtl="0" algn="l">
              <a:lnSpc>
                <a:spcPct val="100000"/>
              </a:lnSpc>
              <a:spcBef>
                <a:spcPts val="360"/>
              </a:spcBef>
              <a:spcAft>
                <a:spcPts val="0"/>
              </a:spcAft>
              <a:buClr>
                <a:schemeClr val="dk1"/>
              </a:buClr>
              <a:buFont typeface="Arial"/>
              <a:buChar char="o"/>
              <a:defRPr/>
            </a:lvl8pPr>
            <a:lvl9pPr indent="355600" lvl="8" marL="3886200" marR="0" rtl="0" algn="l">
              <a:lnSpc>
                <a:spcPct val="100000"/>
              </a:lnSpc>
              <a:spcBef>
                <a:spcPts val="360"/>
              </a:spcBef>
              <a:spcAft>
                <a:spcPts val="0"/>
              </a:spcAft>
              <a:buClr>
                <a:schemeClr val="dk1"/>
              </a:buClr>
              <a:buFont typeface="Arial"/>
              <a:buChar char="▪"/>
              <a:defRPr/>
            </a:lvl9pPr>
          </a:lstStyle>
          <a:p/>
        </p:txBody>
      </p:sp>
    </p:spTree>
  </p:cSld>
  <p:clrMap accent1="accent1" accent2="accent2" accent3="accent3" accent4="accent4" accent5="accent5" accent6="accent6" bg1="lt1" bg2="dk2" tx1="dk1" tx2="lt2" folHlink="folHlink" hlink="hlink"/>
  <p:sldLayoutIdLst>
    <p:sldLayoutId id="2147483720" r:id="rId1"/>
    <p:sldLayoutId id="2147483721" r:id="rId2"/>
    <p:sldLayoutId id="2147483722" r:id="rId3"/>
    <p:sldLayoutId id="2147483723" r:id="rId4"/>
    <p:sldLayoutId id="2147483724" r:id="rId5"/>
    <p:sldLayoutId id="2147483725" r:id="rId6"/>
    <p:sldLayoutId id="2147483726"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rotWithShape="1">
          <a:blip r:embed="rId1">
            <a:alphaModFix/>
          </a:blip>
          <a:stretch>
            <a:fillRect b="0" l="0" r="0" t="0"/>
          </a:stretch>
        </a:blipFill>
      </p:bgPr>
    </p:bg>
    <p:spTree>
      <p:nvGrpSpPr>
        <p:cNvPr id="372" name="Shape 372"/>
        <p:cNvGrpSpPr/>
        <p:nvPr/>
      </p:nvGrpSpPr>
      <p:grpSpPr>
        <a:xfrm>
          <a:off x="0" y="0"/>
          <a:ext cx="0" cy="0"/>
          <a:chOff x="0" y="0"/>
          <a:chExt cx="0" cy="0"/>
        </a:xfrm>
      </p:grpSpPr>
      <p:sp>
        <p:nvSpPr>
          <p:cNvPr id="373" name="Shape 373"/>
          <p:cNvSpPr txBox="1"/>
          <p:nvPr>
            <p:ph type="title"/>
          </p:nvPr>
        </p:nvSpPr>
        <p:spPr>
          <a:xfrm>
            <a:off x="131762" y="1612900"/>
            <a:ext cx="7772400" cy="1317600"/>
          </a:xfrm>
          <a:prstGeom prst="rect">
            <a:avLst/>
          </a:prstGeom>
          <a:noFill/>
          <a:ln>
            <a:noFill/>
          </a:ln>
        </p:spPr>
        <p:txBody>
          <a:bodyPr anchorCtr="0" anchor="t" bIns="91425" lIns="91425" rIns="91425" tIns="91425"/>
          <a:lstStyle>
            <a:lvl1pPr indent="0" lvl="0" marL="0" marR="0" rtl="0" algn="ctr">
              <a:spcBef>
                <a:spcPts val="0"/>
              </a:spcBef>
              <a:spcAft>
                <a:spcPts val="0"/>
              </a:spcAft>
              <a:defRPr b="0" i="0" sz="4400" u="none" cap="none" strike="noStrike">
                <a:solidFill>
                  <a:schemeClr val="dk2"/>
                </a:solidFill>
                <a:latin typeface="Calibri"/>
                <a:ea typeface="Calibri"/>
                <a:cs typeface="Calibri"/>
                <a:sym typeface="Calibri"/>
              </a:defRPr>
            </a:lvl1pPr>
            <a:lvl2pPr indent="0" lvl="1" marL="0" marR="0" rtl="0" algn="ctr">
              <a:spcBef>
                <a:spcPts val="0"/>
              </a:spcBef>
              <a:spcAft>
                <a:spcPts val="0"/>
              </a:spcAft>
              <a:defRPr b="0" i="0" sz="4400" u="none" cap="none" strike="noStrike">
                <a:solidFill>
                  <a:schemeClr val="dk2"/>
                </a:solidFill>
                <a:latin typeface="Calibri"/>
                <a:ea typeface="Calibri"/>
                <a:cs typeface="Calibri"/>
                <a:sym typeface="Calibri"/>
              </a:defRPr>
            </a:lvl2pPr>
            <a:lvl3pPr indent="0" lvl="2" marL="0" marR="0" rtl="0" algn="ctr">
              <a:spcBef>
                <a:spcPts val="0"/>
              </a:spcBef>
              <a:spcAft>
                <a:spcPts val="0"/>
              </a:spcAft>
              <a:defRPr b="0" i="0" sz="4400" u="none" cap="none" strike="noStrike">
                <a:solidFill>
                  <a:schemeClr val="dk2"/>
                </a:solidFill>
                <a:latin typeface="Calibri"/>
                <a:ea typeface="Calibri"/>
                <a:cs typeface="Calibri"/>
                <a:sym typeface="Calibri"/>
              </a:defRPr>
            </a:lvl3pPr>
            <a:lvl4pPr indent="0" lvl="3" marL="0" marR="0" rtl="0" algn="ctr">
              <a:spcBef>
                <a:spcPts val="0"/>
              </a:spcBef>
              <a:spcAft>
                <a:spcPts val="0"/>
              </a:spcAft>
              <a:defRPr b="0" i="0" sz="4400" u="none" cap="none" strike="noStrike">
                <a:solidFill>
                  <a:schemeClr val="dk2"/>
                </a:solidFill>
                <a:latin typeface="Calibri"/>
                <a:ea typeface="Calibri"/>
                <a:cs typeface="Calibri"/>
                <a:sym typeface="Calibri"/>
              </a:defRPr>
            </a:lvl4pPr>
            <a:lvl5pPr indent="0" lvl="4" marL="0" marR="0" rtl="0" algn="ctr">
              <a:spcBef>
                <a:spcPts val="0"/>
              </a:spcBef>
              <a:spcAft>
                <a:spcPts val="0"/>
              </a:spcAft>
              <a:defRPr b="0" i="0" sz="4400" u="none" cap="none" strike="noStrike">
                <a:solidFill>
                  <a:schemeClr val="dk2"/>
                </a:solidFill>
                <a:latin typeface="Calibri"/>
                <a:ea typeface="Calibri"/>
                <a:cs typeface="Calibri"/>
                <a:sym typeface="Calibri"/>
              </a:defRPr>
            </a:lvl5pPr>
            <a:lvl6pPr indent="0" lvl="5" marL="0" marR="0" rtl="0" algn="ctr">
              <a:spcBef>
                <a:spcPts val="0"/>
              </a:spcBef>
              <a:defRPr b="0" i="0" sz="4400" u="none" cap="none" strike="noStrike">
                <a:latin typeface="Calibri"/>
                <a:ea typeface="Calibri"/>
                <a:cs typeface="Calibri"/>
                <a:sym typeface="Calibri"/>
              </a:defRPr>
            </a:lvl6pPr>
            <a:lvl7pPr indent="0" lvl="6" marL="0" marR="0" rtl="0" algn="ctr">
              <a:spcBef>
                <a:spcPts val="0"/>
              </a:spcBef>
              <a:defRPr b="0" i="0" sz="4400" u="none" cap="none" strike="noStrike">
                <a:latin typeface="Calibri"/>
                <a:ea typeface="Calibri"/>
                <a:cs typeface="Calibri"/>
                <a:sym typeface="Calibri"/>
              </a:defRPr>
            </a:lvl7pPr>
            <a:lvl8pPr indent="0" lvl="7" marL="0" marR="0" rtl="0" algn="ctr">
              <a:spcBef>
                <a:spcPts val="0"/>
              </a:spcBef>
              <a:defRPr b="0" i="0" sz="4400" u="none" cap="none" strike="noStrike">
                <a:latin typeface="Calibri"/>
                <a:ea typeface="Calibri"/>
                <a:cs typeface="Calibri"/>
                <a:sym typeface="Calibri"/>
              </a:defRPr>
            </a:lvl8pPr>
            <a:lvl9pPr indent="0" lvl="8" marL="0" marR="0" rtl="0" algn="ctr">
              <a:spcBef>
                <a:spcPts val="0"/>
              </a:spcBef>
              <a:defRPr b="0" i="0" sz="4400" u="none" cap="none" strike="noStrike">
                <a:latin typeface="Calibri"/>
                <a:ea typeface="Calibri"/>
                <a:cs typeface="Calibri"/>
                <a:sym typeface="Calibri"/>
              </a:defRPr>
            </a:lvl9pPr>
          </a:lstStyle>
          <a:p/>
        </p:txBody>
      </p:sp>
      <p:sp>
        <p:nvSpPr>
          <p:cNvPr id="374" name="Shape 374"/>
          <p:cNvSpPr txBox="1"/>
          <p:nvPr>
            <p:ph idx="1" type="body"/>
          </p:nvPr>
        </p:nvSpPr>
        <p:spPr>
          <a:xfrm>
            <a:off x="1371600" y="2914650"/>
            <a:ext cx="6400800" cy="2229000"/>
          </a:xfrm>
          <a:prstGeom prst="rect">
            <a:avLst/>
          </a:prstGeom>
          <a:noFill/>
          <a:ln>
            <a:noFill/>
          </a:ln>
        </p:spPr>
        <p:txBody>
          <a:bodyPr anchorCtr="0" anchor="t" bIns="91425" lIns="91425" rIns="91425" tIns="91425"/>
          <a:lstStyle>
            <a:lvl1pPr indent="-342900" lvl="0" marL="342900" marR="0" rtl="0" algn="ctr">
              <a:spcBef>
                <a:spcPts val="700"/>
              </a:spcBef>
              <a:spcAft>
                <a:spcPts val="0"/>
              </a:spcAft>
              <a:defRPr b="0" i="0" sz="3200" u="none" cap="none" strike="noStrike">
                <a:solidFill>
                  <a:srgbClr val="888888"/>
                </a:solidFill>
                <a:latin typeface="Calibri"/>
                <a:ea typeface="Calibri"/>
                <a:cs typeface="Calibri"/>
                <a:sym typeface="Calibri"/>
              </a:defRPr>
            </a:lvl1pPr>
            <a:lvl2pPr indent="-285750" lvl="1" marL="742950" marR="0" rtl="0" algn="ctr">
              <a:spcBef>
                <a:spcPts val="700"/>
              </a:spcBef>
              <a:spcAft>
                <a:spcPts val="0"/>
              </a:spcAft>
              <a:defRPr b="0" i="0" sz="3200" u="none" cap="none" strike="noStrike">
                <a:solidFill>
                  <a:srgbClr val="888888"/>
                </a:solidFill>
                <a:latin typeface="Calibri"/>
                <a:ea typeface="Calibri"/>
                <a:cs typeface="Calibri"/>
                <a:sym typeface="Calibri"/>
              </a:defRPr>
            </a:lvl2pPr>
            <a:lvl3pPr indent="-228600" lvl="2" marL="1143000" marR="0" rtl="0" algn="ctr">
              <a:spcBef>
                <a:spcPts val="700"/>
              </a:spcBef>
              <a:spcAft>
                <a:spcPts val="0"/>
              </a:spcAft>
              <a:defRPr b="0" i="0" sz="3200" u="none" cap="none" strike="noStrike">
                <a:solidFill>
                  <a:srgbClr val="888888"/>
                </a:solidFill>
                <a:latin typeface="Calibri"/>
                <a:ea typeface="Calibri"/>
                <a:cs typeface="Calibri"/>
                <a:sym typeface="Calibri"/>
              </a:defRPr>
            </a:lvl3pPr>
            <a:lvl4pPr indent="-228600" lvl="3" marL="1600200" marR="0" rtl="0" algn="ctr">
              <a:spcBef>
                <a:spcPts val="700"/>
              </a:spcBef>
              <a:spcAft>
                <a:spcPts val="0"/>
              </a:spcAft>
              <a:defRPr b="0" i="0" sz="3200" u="none" cap="none" strike="noStrike">
                <a:solidFill>
                  <a:srgbClr val="888888"/>
                </a:solidFill>
                <a:latin typeface="Calibri"/>
                <a:ea typeface="Calibri"/>
                <a:cs typeface="Calibri"/>
                <a:sym typeface="Calibri"/>
              </a:defRPr>
            </a:lvl4pPr>
            <a:lvl5pPr indent="-228600" lvl="4" marL="2057400" marR="0" rtl="0" algn="ctr">
              <a:spcBef>
                <a:spcPts val="700"/>
              </a:spcBef>
              <a:spcAft>
                <a:spcPts val="0"/>
              </a:spcAft>
              <a:defRPr b="0" i="0" sz="3200" u="none" cap="none" strike="noStrike">
                <a:solidFill>
                  <a:srgbClr val="888888"/>
                </a:solidFill>
                <a:latin typeface="Calibri"/>
                <a:ea typeface="Calibri"/>
                <a:cs typeface="Calibri"/>
                <a:sym typeface="Calibri"/>
              </a:defRPr>
            </a:lvl5pPr>
            <a:lvl6pPr indent="2286000" lvl="5" marL="0" marR="0" rtl="0" algn="ctr">
              <a:spcBef>
                <a:spcPts val="700"/>
              </a:spcBef>
              <a:defRPr b="0" i="0" sz="3200" u="none" cap="none" strike="noStrike">
                <a:solidFill>
                  <a:srgbClr val="888888"/>
                </a:solidFill>
                <a:latin typeface="Calibri"/>
                <a:ea typeface="Calibri"/>
                <a:cs typeface="Calibri"/>
                <a:sym typeface="Calibri"/>
              </a:defRPr>
            </a:lvl6pPr>
            <a:lvl7pPr indent="2743200" lvl="6" marL="0" marR="0" rtl="0" algn="ctr">
              <a:spcBef>
                <a:spcPts val="700"/>
              </a:spcBef>
              <a:defRPr b="0" i="0" sz="3200" u="none" cap="none" strike="noStrike">
                <a:solidFill>
                  <a:srgbClr val="888888"/>
                </a:solidFill>
                <a:latin typeface="Calibri"/>
                <a:ea typeface="Calibri"/>
                <a:cs typeface="Calibri"/>
                <a:sym typeface="Calibri"/>
              </a:defRPr>
            </a:lvl7pPr>
            <a:lvl8pPr indent="3200400" lvl="7" marL="0" marR="0" rtl="0" algn="ctr">
              <a:spcBef>
                <a:spcPts val="700"/>
              </a:spcBef>
              <a:defRPr b="0" i="0" sz="3200" u="none" cap="none" strike="noStrike">
                <a:solidFill>
                  <a:srgbClr val="888888"/>
                </a:solidFill>
                <a:latin typeface="Calibri"/>
                <a:ea typeface="Calibri"/>
                <a:cs typeface="Calibri"/>
                <a:sym typeface="Calibri"/>
              </a:defRPr>
            </a:lvl8pPr>
            <a:lvl9pPr indent="3657600" lvl="8" marL="0" marR="0" rtl="0" algn="ctr">
              <a:spcBef>
                <a:spcPts val="700"/>
              </a:spcBef>
              <a:defRPr b="0" i="0" sz="3200" u="none" cap="none" strike="noStrike">
                <a:solidFill>
                  <a:srgbClr val="888888"/>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72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376" name="Shape 376"/>
        <p:cNvGrpSpPr/>
        <p:nvPr/>
      </p:nvGrpSpPr>
      <p:grpSpPr>
        <a:xfrm>
          <a:off x="0" y="0"/>
          <a:ext cx="0" cy="0"/>
          <a:chOff x="0" y="0"/>
          <a:chExt cx="0" cy="0"/>
        </a:xfrm>
      </p:grpSpPr>
      <p:sp>
        <p:nvSpPr>
          <p:cNvPr id="377" name="Shape 377"/>
          <p:cNvSpPr txBox="1"/>
          <p:nvPr>
            <p:ph type="title"/>
          </p:nvPr>
        </p:nvSpPr>
        <p:spPr>
          <a:xfrm>
            <a:off x="457200" y="274637"/>
            <a:ext cx="8229600" cy="1143000"/>
          </a:xfrm>
          <a:prstGeom prst="rect">
            <a:avLst/>
          </a:prstGeom>
          <a:noFill/>
          <a:ln>
            <a:noFill/>
          </a:ln>
        </p:spPr>
        <p:txBody>
          <a:bodyPr anchorCtr="0" anchor="b" bIns="91425" lIns="91425" rIns="91425" tIns="91425"/>
          <a:lstStyle>
            <a:lvl1pPr lvl="0"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1pPr>
            <a:lvl2pPr lvl="1"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2pPr>
            <a:lvl3pPr lvl="2"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3pPr>
            <a:lvl4pPr lvl="3"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4pPr>
            <a:lvl5pPr lvl="4"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5pPr>
            <a:lvl6pPr lvl="5"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6pPr>
            <a:lvl7pPr lvl="6"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7pPr>
            <a:lvl8pPr lvl="7"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8pPr>
            <a:lvl9pPr lvl="8"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9pPr>
          </a:lstStyle>
          <a:p/>
        </p:txBody>
      </p:sp>
      <p:sp>
        <p:nvSpPr>
          <p:cNvPr id="378" name="Shape 378"/>
          <p:cNvSpPr txBox="1"/>
          <p:nvPr>
            <p:ph idx="1" type="body"/>
          </p:nvPr>
        </p:nvSpPr>
        <p:spPr>
          <a:xfrm>
            <a:off x="457200" y="1600200"/>
            <a:ext cx="8229600" cy="4967700"/>
          </a:xfrm>
          <a:prstGeom prst="rect">
            <a:avLst/>
          </a:prstGeom>
          <a:noFill/>
          <a:ln>
            <a:noFill/>
          </a:ln>
        </p:spPr>
        <p:txBody>
          <a:bodyPr anchorCtr="0" anchor="t" bIns="91425" lIns="91425" rIns="91425" tIns="91425"/>
          <a:lstStyle>
            <a:lvl1pPr lvl="0" rtl="0" algn="l">
              <a:spcBef>
                <a:spcPts val="600"/>
              </a:spcBef>
              <a:buClr>
                <a:schemeClr val="dk1"/>
              </a:buClr>
              <a:buSzPct val="100000"/>
              <a:buFont typeface="Arial"/>
              <a:buChar char="●"/>
              <a:defRPr b="0" i="0" sz="3000" u="none" cap="none" strike="noStrike">
                <a:solidFill>
                  <a:schemeClr val="dk1"/>
                </a:solidFill>
                <a:latin typeface="Arial"/>
                <a:ea typeface="Arial"/>
                <a:cs typeface="Arial"/>
                <a:sym typeface="Arial"/>
              </a:defRPr>
            </a:lvl1pPr>
            <a:lvl2pPr lvl="1" rtl="0" algn="l">
              <a:spcBef>
                <a:spcPts val="480"/>
              </a:spcBef>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lvl="2" rtl="0" algn="l">
              <a:spcBef>
                <a:spcPts val="480"/>
              </a:spcBef>
              <a:buClr>
                <a:schemeClr val="dk1"/>
              </a:buClr>
              <a:buSzPct val="100000"/>
              <a:buFont typeface="Wingdings"/>
              <a:buChar char="§"/>
              <a:defRPr b="0" i="0" sz="2400" u="none" cap="none" strike="noStrike">
                <a:solidFill>
                  <a:schemeClr val="dk1"/>
                </a:solidFill>
                <a:latin typeface="Arial"/>
                <a:ea typeface="Arial"/>
                <a:cs typeface="Arial"/>
                <a:sym typeface="Arial"/>
              </a:defRPr>
            </a:lvl3pPr>
            <a:lvl4pPr lvl="3" rtl="0" algn="l">
              <a:spcBef>
                <a:spcPts val="360"/>
              </a:spcBef>
              <a:buClr>
                <a:schemeClr val="dk1"/>
              </a:buClr>
              <a:buSzPct val="100000"/>
              <a:buFont typeface="Arial"/>
              <a:buChar char="●"/>
              <a:defRPr b="0" i="0" sz="1800" u="none" cap="none" strike="noStrike">
                <a:solidFill>
                  <a:schemeClr val="dk1"/>
                </a:solidFill>
                <a:latin typeface="Arial"/>
                <a:ea typeface="Arial"/>
                <a:cs typeface="Arial"/>
                <a:sym typeface="Arial"/>
              </a:defRPr>
            </a:lvl4pPr>
            <a:lvl5pPr lvl="4" rtl="0" algn="l">
              <a:spcBef>
                <a:spcPts val="360"/>
              </a:spcBef>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lvl="5" rtl="0" algn="l">
              <a:spcBef>
                <a:spcPts val="360"/>
              </a:spcBef>
              <a:buClr>
                <a:schemeClr val="dk1"/>
              </a:buClr>
              <a:buSzPct val="100000"/>
              <a:buFont typeface="Wingdings"/>
              <a:buChar char="§"/>
              <a:defRPr b="0" i="0" sz="1800" u="none" cap="none" strike="noStrike">
                <a:solidFill>
                  <a:schemeClr val="dk1"/>
                </a:solidFill>
                <a:latin typeface="Arial"/>
                <a:ea typeface="Arial"/>
                <a:cs typeface="Arial"/>
                <a:sym typeface="Arial"/>
              </a:defRPr>
            </a:lvl6pPr>
            <a:lvl7pPr lvl="6" rtl="0" algn="l">
              <a:spcBef>
                <a:spcPts val="360"/>
              </a:spcBef>
              <a:buClr>
                <a:schemeClr val="dk1"/>
              </a:buClr>
              <a:buSzPct val="100000"/>
              <a:buFont typeface="Arial"/>
              <a:buChar char="●"/>
              <a:defRPr b="0" i="0" sz="1800" u="none" cap="none" strike="noStrike">
                <a:solidFill>
                  <a:schemeClr val="dk1"/>
                </a:solidFill>
                <a:latin typeface="Arial"/>
                <a:ea typeface="Arial"/>
                <a:cs typeface="Arial"/>
                <a:sym typeface="Arial"/>
              </a:defRPr>
            </a:lvl7pPr>
            <a:lvl8pPr lvl="7" rtl="0" algn="l">
              <a:spcBef>
                <a:spcPts val="360"/>
              </a:spcBef>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lvl="8" rtl="0" algn="l">
              <a:spcBef>
                <a:spcPts val="360"/>
              </a:spcBef>
              <a:buClr>
                <a:schemeClr val="dk1"/>
              </a:buClr>
              <a:buSzPct val="100000"/>
              <a:buFont typeface="Wingdings"/>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10.xml"/><Relationship Id="rId3" Type="http://schemas.openxmlformats.org/officeDocument/2006/relationships/image" Target="../media/image11.jpg"/><Relationship Id="rId4" Type="http://schemas.openxmlformats.org/officeDocument/2006/relationships/image" Target="../media/image142.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11.xml"/><Relationship Id="rId3" Type="http://schemas.openxmlformats.org/officeDocument/2006/relationships/image" Target="../media/image14.jp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12.xml"/><Relationship Id="rId3" Type="http://schemas.openxmlformats.org/officeDocument/2006/relationships/image" Target="../media/image38.png"/><Relationship Id="rId4" Type="http://schemas.openxmlformats.org/officeDocument/2006/relationships/image" Target="../media/image16.jpg"/><Relationship Id="rId5"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13.xml"/><Relationship Id="rId3" Type="http://schemas.openxmlformats.org/officeDocument/2006/relationships/image" Target="../media/image66.pn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7"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14.xml"/><Relationship Id="rId3" Type="http://schemas.openxmlformats.org/officeDocument/2006/relationships/image" Target="../media/image23.png"/><Relationship Id="rId4" Type="http://schemas.openxmlformats.org/officeDocument/2006/relationships/hyperlink" Target="http://top500.org/lists/2013/11/" TargetMode="External"/><Relationship Id="rId5" Type="http://schemas.openxmlformats.org/officeDocument/2006/relationships/hyperlink" Target="http://www.top500.org/lists/2016/06/" TargetMode="External"/><Relationship Id="rId6" Type="http://schemas.openxmlformats.org/officeDocument/2006/relationships/hyperlink" Target="http://bitcoinwatch.com/" TargetMode="External"/><Relationship Id="rId7" Type="http://schemas.openxmlformats.org/officeDocument/2006/relationships/hyperlink" Target="http://bitcoinwatch.co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15.xml"/><Relationship Id="rId3" Type="http://schemas.openxmlformats.org/officeDocument/2006/relationships/image" Target="../media/image2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0" Type="http://schemas.openxmlformats.org/officeDocument/2006/relationships/image" Target="../media/image34.png"/><Relationship Id="rId1" Type="http://schemas.openxmlformats.org/officeDocument/2006/relationships/slideLayout" Target="../slideLayouts/slideLayout97.xml"/><Relationship Id="rId2" Type="http://schemas.openxmlformats.org/officeDocument/2006/relationships/notesSlide" Target="../notesSlides/notesSlide17.xml"/><Relationship Id="rId3" Type="http://schemas.openxmlformats.org/officeDocument/2006/relationships/image" Target="../media/image26.png"/><Relationship Id="rId4" Type="http://schemas.openxmlformats.org/officeDocument/2006/relationships/image" Target="../media/image30.png"/><Relationship Id="rId9" Type="http://schemas.openxmlformats.org/officeDocument/2006/relationships/image" Target="../media/image33.png"/><Relationship Id="rId5" Type="http://schemas.openxmlformats.org/officeDocument/2006/relationships/image" Target="../media/image27.jpg"/><Relationship Id="rId6" Type="http://schemas.openxmlformats.org/officeDocument/2006/relationships/image" Target="../media/image29.png"/><Relationship Id="rId7" Type="http://schemas.openxmlformats.org/officeDocument/2006/relationships/image" Target="../media/image31.png"/><Relationship Id="rId8" Type="http://schemas.openxmlformats.org/officeDocument/2006/relationships/image" Target="../media/image32.png"/></Relationships>
</file>

<file path=ppt/slides/_rels/slide18.xml.rels><?xml version="1.0" encoding="UTF-8" standalone="yes"?><Relationships xmlns="http://schemas.openxmlformats.org/package/2006/relationships"><Relationship Id="rId10" Type="http://schemas.openxmlformats.org/officeDocument/2006/relationships/image" Target="../media/image42.png"/><Relationship Id="rId1" Type="http://schemas.openxmlformats.org/officeDocument/2006/relationships/slideLayout" Target="../slideLayouts/slideLayout97.xml"/><Relationship Id="rId2" Type="http://schemas.openxmlformats.org/officeDocument/2006/relationships/notesSlide" Target="../notesSlides/notesSlide18.xml"/><Relationship Id="rId3" Type="http://schemas.openxmlformats.org/officeDocument/2006/relationships/image" Target="../media/image36.png"/><Relationship Id="rId4" Type="http://schemas.openxmlformats.org/officeDocument/2006/relationships/image" Target="../media/image35.png"/><Relationship Id="rId9" Type="http://schemas.openxmlformats.org/officeDocument/2006/relationships/image" Target="../media/image40.png"/><Relationship Id="rId5" Type="http://schemas.openxmlformats.org/officeDocument/2006/relationships/image" Target="../media/image56.png"/><Relationship Id="rId6" Type="http://schemas.openxmlformats.org/officeDocument/2006/relationships/image" Target="../media/image39.jpg"/><Relationship Id="rId7" Type="http://schemas.openxmlformats.org/officeDocument/2006/relationships/image" Target="../media/image37.png"/><Relationship Id="rId8" Type="http://schemas.openxmlformats.org/officeDocument/2006/relationships/image" Target="../media/image4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19.xml"/><Relationship Id="rId3" Type="http://schemas.openxmlformats.org/officeDocument/2006/relationships/image" Target="../media/image5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09.jpg"/><Relationship Id="rId4" Type="http://schemas.openxmlformats.org/officeDocument/2006/relationships/image" Target="../media/image07.jpg"/><Relationship Id="rId5" Type="http://schemas.openxmlformats.org/officeDocument/2006/relationships/image" Target="../media/image0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 Id="rId3" Type="http://schemas.openxmlformats.org/officeDocument/2006/relationships/image" Target="../media/image45.jpg"/></Relationships>
</file>

<file path=ppt/slides/_rels/slide21.xml.rels><?xml version="1.0" encoding="UTF-8" standalone="yes"?><Relationships xmlns="http://schemas.openxmlformats.org/package/2006/relationships"><Relationship Id="rId20" Type="http://schemas.openxmlformats.org/officeDocument/2006/relationships/image" Target="../media/image60.png"/><Relationship Id="rId11" Type="http://schemas.openxmlformats.org/officeDocument/2006/relationships/image" Target="../media/image52.png"/><Relationship Id="rId10" Type="http://schemas.openxmlformats.org/officeDocument/2006/relationships/image" Target="../media/image83.png"/><Relationship Id="rId21" Type="http://schemas.openxmlformats.org/officeDocument/2006/relationships/image" Target="../media/image61.png"/><Relationship Id="rId13" Type="http://schemas.openxmlformats.org/officeDocument/2006/relationships/image" Target="../media/image54.png"/><Relationship Id="rId12" Type="http://schemas.openxmlformats.org/officeDocument/2006/relationships/image" Target="../media/image53.png"/><Relationship Id="rId1" Type="http://schemas.openxmlformats.org/officeDocument/2006/relationships/slideLayout" Target="../slideLayouts/slideLayout97.xml"/><Relationship Id="rId2" Type="http://schemas.openxmlformats.org/officeDocument/2006/relationships/notesSlide" Target="../notesSlides/notesSlide21.xml"/><Relationship Id="rId3" Type="http://schemas.openxmlformats.org/officeDocument/2006/relationships/image" Target="../media/image44.png"/><Relationship Id="rId4" Type="http://schemas.openxmlformats.org/officeDocument/2006/relationships/image" Target="../media/image43.png"/><Relationship Id="rId9" Type="http://schemas.openxmlformats.org/officeDocument/2006/relationships/image" Target="../media/image50.png"/><Relationship Id="rId15" Type="http://schemas.openxmlformats.org/officeDocument/2006/relationships/image" Target="../media/image58.png"/><Relationship Id="rId14" Type="http://schemas.openxmlformats.org/officeDocument/2006/relationships/image" Target="../media/image75.png"/><Relationship Id="rId17" Type="http://schemas.openxmlformats.org/officeDocument/2006/relationships/image" Target="../media/image64.png"/><Relationship Id="rId16" Type="http://schemas.openxmlformats.org/officeDocument/2006/relationships/image" Target="../media/image55.png"/><Relationship Id="rId5" Type="http://schemas.openxmlformats.org/officeDocument/2006/relationships/image" Target="../media/image47.jpg"/><Relationship Id="rId19" Type="http://schemas.openxmlformats.org/officeDocument/2006/relationships/image" Target="../media/image59.png"/><Relationship Id="rId6" Type="http://schemas.openxmlformats.org/officeDocument/2006/relationships/image" Target="../media/image46.png"/><Relationship Id="rId18" Type="http://schemas.openxmlformats.org/officeDocument/2006/relationships/image" Target="../media/image57.png"/><Relationship Id="rId7" Type="http://schemas.openxmlformats.org/officeDocument/2006/relationships/image" Target="../media/image48.png"/><Relationship Id="rId8" Type="http://schemas.openxmlformats.org/officeDocument/2006/relationships/image" Target="../media/image49.png"/></Relationships>
</file>

<file path=ppt/slides/_rels/slide22.xml.rels><?xml version="1.0" encoding="UTF-8" standalone="yes"?><Relationships xmlns="http://schemas.openxmlformats.org/package/2006/relationships"><Relationship Id="rId11" Type="http://schemas.openxmlformats.org/officeDocument/2006/relationships/image" Target="../media/image79.png"/><Relationship Id="rId10" Type="http://schemas.openxmlformats.org/officeDocument/2006/relationships/image" Target="../media/image69.png"/><Relationship Id="rId13" Type="http://schemas.openxmlformats.org/officeDocument/2006/relationships/image" Target="../media/image71.png"/><Relationship Id="rId12" Type="http://schemas.openxmlformats.org/officeDocument/2006/relationships/image" Target="../media/image70.png"/><Relationship Id="rId1" Type="http://schemas.openxmlformats.org/officeDocument/2006/relationships/slideLayout" Target="../slideLayouts/slideLayout97.xml"/><Relationship Id="rId2" Type="http://schemas.openxmlformats.org/officeDocument/2006/relationships/notesSlide" Target="../notesSlides/notesSlide22.xml"/><Relationship Id="rId3" Type="http://schemas.openxmlformats.org/officeDocument/2006/relationships/image" Target="../media/image62.png"/><Relationship Id="rId4" Type="http://schemas.openxmlformats.org/officeDocument/2006/relationships/image" Target="../media/image63.jpg"/><Relationship Id="rId9" Type="http://schemas.openxmlformats.org/officeDocument/2006/relationships/image" Target="../media/image67.png"/><Relationship Id="rId15" Type="http://schemas.openxmlformats.org/officeDocument/2006/relationships/image" Target="../media/image74.png"/><Relationship Id="rId14" Type="http://schemas.openxmlformats.org/officeDocument/2006/relationships/image" Target="../media/image73.jpg"/><Relationship Id="rId16" Type="http://schemas.openxmlformats.org/officeDocument/2006/relationships/image" Target="../media/image105.png"/><Relationship Id="rId5" Type="http://schemas.openxmlformats.org/officeDocument/2006/relationships/image" Target="../media/image65.png"/><Relationship Id="rId6" Type="http://schemas.openxmlformats.org/officeDocument/2006/relationships/image" Target="../media/image68.png"/><Relationship Id="rId7" Type="http://schemas.openxmlformats.org/officeDocument/2006/relationships/image" Target="../media/image72.png"/><Relationship Id="rId8" Type="http://schemas.openxmlformats.org/officeDocument/2006/relationships/image" Target="../media/image77.png"/></Relationships>
</file>

<file path=ppt/slides/_rels/slide23.xml.rels><?xml version="1.0" encoding="UTF-8" standalone="yes"?><Relationships xmlns="http://schemas.openxmlformats.org/package/2006/relationships"><Relationship Id="rId10" Type="http://schemas.openxmlformats.org/officeDocument/2006/relationships/image" Target="../media/image84.png"/><Relationship Id="rId1" Type="http://schemas.openxmlformats.org/officeDocument/2006/relationships/slideLayout" Target="../slideLayouts/slideLayout97.xml"/><Relationship Id="rId2" Type="http://schemas.openxmlformats.org/officeDocument/2006/relationships/notesSlide" Target="../notesSlides/notesSlide23.xml"/><Relationship Id="rId3" Type="http://schemas.openxmlformats.org/officeDocument/2006/relationships/image" Target="../media/image76.jpg"/><Relationship Id="rId4" Type="http://schemas.openxmlformats.org/officeDocument/2006/relationships/image" Target="../media/image87.png"/><Relationship Id="rId9" Type="http://schemas.openxmlformats.org/officeDocument/2006/relationships/image" Target="../media/image86.png"/><Relationship Id="rId5" Type="http://schemas.openxmlformats.org/officeDocument/2006/relationships/image" Target="../media/image78.jpg"/><Relationship Id="rId6" Type="http://schemas.openxmlformats.org/officeDocument/2006/relationships/image" Target="../media/image80.png"/><Relationship Id="rId7" Type="http://schemas.openxmlformats.org/officeDocument/2006/relationships/image" Target="../media/image82.png"/><Relationship Id="rId8" Type="http://schemas.openxmlformats.org/officeDocument/2006/relationships/image" Target="../media/image81.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notesSlide" Target="../notesSlides/notesSlide25.xml"/><Relationship Id="rId3" Type="http://schemas.openxmlformats.org/officeDocument/2006/relationships/image" Target="../media/image9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1" Type="http://schemas.openxmlformats.org/officeDocument/2006/relationships/image" Target="../media/image94.png"/><Relationship Id="rId10" Type="http://schemas.openxmlformats.org/officeDocument/2006/relationships/image" Target="../media/image95.png"/><Relationship Id="rId1" Type="http://schemas.openxmlformats.org/officeDocument/2006/relationships/slideLayout" Target="../slideLayouts/slideLayout73.xml"/><Relationship Id="rId2" Type="http://schemas.openxmlformats.org/officeDocument/2006/relationships/notesSlide" Target="../notesSlides/notesSlide27.xml"/><Relationship Id="rId3" Type="http://schemas.openxmlformats.org/officeDocument/2006/relationships/image" Target="../media/image85.png"/><Relationship Id="rId4" Type="http://schemas.openxmlformats.org/officeDocument/2006/relationships/image" Target="../media/image88.png"/><Relationship Id="rId9" Type="http://schemas.openxmlformats.org/officeDocument/2006/relationships/image" Target="../media/image93.png"/><Relationship Id="rId5" Type="http://schemas.openxmlformats.org/officeDocument/2006/relationships/image" Target="../media/image106.png"/><Relationship Id="rId6" Type="http://schemas.openxmlformats.org/officeDocument/2006/relationships/image" Target="../media/image89.png"/><Relationship Id="rId7" Type="http://schemas.openxmlformats.org/officeDocument/2006/relationships/image" Target="../media/image91.png"/><Relationship Id="rId8" Type="http://schemas.openxmlformats.org/officeDocument/2006/relationships/image" Target="../media/image9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7.xml"/><Relationship Id="rId2" Type="http://schemas.openxmlformats.org/officeDocument/2006/relationships/notesSlide" Target="../notesSlides/notesSlide28.xml"/><Relationship Id="rId3" Type="http://schemas.openxmlformats.org/officeDocument/2006/relationships/image" Target="../media/image8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7.xml"/><Relationship Id="rId2" Type="http://schemas.openxmlformats.org/officeDocument/2006/relationships/notesSlide" Target="../notesSlides/notesSlide29.xml"/><Relationship Id="rId3" Type="http://schemas.openxmlformats.org/officeDocument/2006/relationships/image" Target="../media/image9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4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0.xml"/><Relationship Id="rId3" Type="http://schemas.openxmlformats.org/officeDocument/2006/relationships/image" Target="../media/image101.png"/><Relationship Id="rId4" Type="http://schemas.openxmlformats.org/officeDocument/2006/relationships/image" Target="../media/image98.png"/><Relationship Id="rId5" Type="http://schemas.openxmlformats.org/officeDocument/2006/relationships/image" Target="../media/image97.png"/><Relationship Id="rId6" Type="http://schemas.openxmlformats.org/officeDocument/2006/relationships/image" Target="../media/image99.png"/><Relationship Id="rId7" Type="http://schemas.openxmlformats.org/officeDocument/2006/relationships/image" Target="../media/image100.png"/></Relationships>
</file>

<file path=ppt/slides/_rels/slide31.xml.rels><?xml version="1.0" encoding="UTF-8" standalone="yes"?><Relationships xmlns="http://schemas.openxmlformats.org/package/2006/relationships"><Relationship Id="rId10" Type="http://schemas.openxmlformats.org/officeDocument/2006/relationships/image" Target="../media/image110.png"/><Relationship Id="rId1" Type="http://schemas.openxmlformats.org/officeDocument/2006/relationships/slideLayout" Target="../slideLayouts/slideLayout50.xml"/><Relationship Id="rId2" Type="http://schemas.openxmlformats.org/officeDocument/2006/relationships/notesSlide" Target="../notesSlides/notesSlide31.xml"/><Relationship Id="rId3" Type="http://schemas.openxmlformats.org/officeDocument/2006/relationships/image" Target="../media/image102.jpg"/><Relationship Id="rId4" Type="http://schemas.openxmlformats.org/officeDocument/2006/relationships/image" Target="../media/image114.png"/><Relationship Id="rId9" Type="http://schemas.openxmlformats.org/officeDocument/2006/relationships/image" Target="../media/image108.png"/><Relationship Id="rId5" Type="http://schemas.openxmlformats.org/officeDocument/2006/relationships/image" Target="../media/image103.png"/><Relationship Id="rId6" Type="http://schemas.openxmlformats.org/officeDocument/2006/relationships/image" Target="../media/image104.png"/><Relationship Id="rId7" Type="http://schemas.openxmlformats.org/officeDocument/2006/relationships/image" Target="../media/image107.png"/><Relationship Id="rId8" Type="http://schemas.openxmlformats.org/officeDocument/2006/relationships/image" Target="../media/image10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32.xml"/><Relationship Id="rId3" Type="http://schemas.openxmlformats.org/officeDocument/2006/relationships/image" Target="../media/image14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33.xml"/><Relationship Id="rId3" Type="http://schemas.openxmlformats.org/officeDocument/2006/relationships/image" Target="../media/image25.jpg"/><Relationship Id="rId4" Type="http://schemas.openxmlformats.org/officeDocument/2006/relationships/image" Target="../media/image0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34.xml"/><Relationship Id="rId3" Type="http://schemas.openxmlformats.org/officeDocument/2006/relationships/image" Target="../media/image25.jpg"/><Relationship Id="rId4" Type="http://schemas.openxmlformats.org/officeDocument/2006/relationships/image" Target="../media/image0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35.xml"/><Relationship Id="rId3" Type="http://schemas.openxmlformats.org/officeDocument/2006/relationships/image" Target="../media/image25.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36.xml"/><Relationship Id="rId3" Type="http://schemas.openxmlformats.org/officeDocument/2006/relationships/image" Target="../media/image1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37.xml"/><Relationship Id="rId3" Type="http://schemas.openxmlformats.org/officeDocument/2006/relationships/image" Target="../media/image112.png"/><Relationship Id="rId4" Type="http://schemas.openxmlformats.org/officeDocument/2006/relationships/image" Target="../media/image113.png"/><Relationship Id="rId5" Type="http://schemas.openxmlformats.org/officeDocument/2006/relationships/image" Target="../media/image111.png"/></Relationships>
</file>

<file path=ppt/slides/_rels/slide38.xml.rels><?xml version="1.0" encoding="UTF-8" standalone="yes"?><Relationships xmlns="http://schemas.openxmlformats.org/package/2006/relationships"><Relationship Id="rId10" Type="http://schemas.openxmlformats.org/officeDocument/2006/relationships/image" Target="../media/image61.png"/><Relationship Id="rId1" Type="http://schemas.openxmlformats.org/officeDocument/2006/relationships/slideLayout" Target="../slideLayouts/slideLayout25.xml"/><Relationship Id="rId2" Type="http://schemas.openxmlformats.org/officeDocument/2006/relationships/notesSlide" Target="../notesSlides/notesSlide38.xml"/><Relationship Id="rId3" Type="http://schemas.openxmlformats.org/officeDocument/2006/relationships/image" Target="../media/image115.png"/><Relationship Id="rId4" Type="http://schemas.openxmlformats.org/officeDocument/2006/relationships/image" Target="../media/image116.png"/><Relationship Id="rId9" Type="http://schemas.openxmlformats.org/officeDocument/2006/relationships/image" Target="../media/image120.png"/><Relationship Id="rId5" Type="http://schemas.openxmlformats.org/officeDocument/2006/relationships/image" Target="../media/image131.png"/><Relationship Id="rId6" Type="http://schemas.openxmlformats.org/officeDocument/2006/relationships/image" Target="../media/image117.png"/><Relationship Id="rId7" Type="http://schemas.openxmlformats.org/officeDocument/2006/relationships/image" Target="../media/image118.png"/><Relationship Id="rId8" Type="http://schemas.openxmlformats.org/officeDocument/2006/relationships/image" Target="../media/image119.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 Id="rId3" Type="http://schemas.openxmlformats.org/officeDocument/2006/relationships/image" Target="../media/image12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notesSlide" Target="../notesSlides/notesSlide4.xml"/><Relationship Id="rId3" Type="http://schemas.openxmlformats.org/officeDocument/2006/relationships/image" Target="../media/image28.png"/><Relationship Id="rId4" Type="http://schemas.openxmlformats.org/officeDocument/2006/relationships/image" Target="../media/image17.png"/><Relationship Id="rId5" Type="http://schemas.openxmlformats.org/officeDocument/2006/relationships/image" Target="../media/image12.png"/><Relationship Id="rId6" Type="http://schemas.openxmlformats.org/officeDocument/2006/relationships/image" Target="../media/image1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40.xml"/><Relationship Id="rId3" Type="http://schemas.openxmlformats.org/officeDocument/2006/relationships/image" Target="../media/image12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41.xml"/><Relationship Id="rId3" Type="http://schemas.openxmlformats.org/officeDocument/2006/relationships/image" Target="../media/image124.png"/><Relationship Id="rId4" Type="http://schemas.openxmlformats.org/officeDocument/2006/relationships/image" Target="../media/image12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42.xml"/><Relationship Id="rId3" Type="http://schemas.openxmlformats.org/officeDocument/2006/relationships/image" Target="../media/image125.png"/><Relationship Id="rId4" Type="http://schemas.openxmlformats.org/officeDocument/2006/relationships/image" Target="../media/image126.gi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45.xml"/><Relationship Id="rId3" Type="http://schemas.openxmlformats.org/officeDocument/2006/relationships/image" Target="../media/image12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46.xml"/><Relationship Id="rId3" Type="http://schemas.openxmlformats.org/officeDocument/2006/relationships/image" Target="../media/image128.png"/><Relationship Id="rId4" Type="http://schemas.openxmlformats.org/officeDocument/2006/relationships/image" Target="../media/image138.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48.xml"/><Relationship Id="rId3" Type="http://schemas.openxmlformats.org/officeDocument/2006/relationships/image" Target="../media/image3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49.xml"/><Relationship Id="rId3" Type="http://schemas.openxmlformats.org/officeDocument/2006/relationships/image" Target="../media/image119.jpg"/><Relationship Id="rId4" Type="http://schemas.openxmlformats.org/officeDocument/2006/relationships/hyperlink" Target="https://github.com/hyperledger/hyperledger/wiki/Use-Case-Asset-Depository" TargetMode="External"/><Relationship Id="rId5" Type="http://schemas.openxmlformats.org/officeDocument/2006/relationships/hyperlink" Target="https://github.com/hyperledger/hyperledger/wiki/Use-Case-Currency-Swap" TargetMode="External"/><Relationship Id="rId6" Type="http://schemas.openxmlformats.org/officeDocument/2006/relationships/hyperlink" Target="https://github.com/hyperledger/hyperledger/wiki/Use-Case-Equity-Contract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5.xml"/><Relationship Id="rId3" Type="http://schemas.openxmlformats.org/officeDocument/2006/relationships/image" Target="../media/image14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50.xml"/><Relationship Id="rId3" Type="http://schemas.openxmlformats.org/officeDocument/2006/relationships/image" Target="../media/image119.jpg"/><Relationship Id="rId4" Type="http://schemas.openxmlformats.org/officeDocument/2006/relationships/image" Target="../media/image14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51.xml"/><Relationship Id="rId3" Type="http://schemas.openxmlformats.org/officeDocument/2006/relationships/image" Target="../media/image13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52.xml"/><Relationship Id="rId3" Type="http://schemas.openxmlformats.org/officeDocument/2006/relationships/image" Target="../media/image132.png"/><Relationship Id="rId4" Type="http://schemas.openxmlformats.org/officeDocument/2006/relationships/image" Target="../media/image137.png"/><Relationship Id="rId5" Type="http://schemas.openxmlformats.org/officeDocument/2006/relationships/image" Target="../media/image13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54.xml"/><Relationship Id="rId3" Type="http://schemas.openxmlformats.org/officeDocument/2006/relationships/image" Target="../media/image135.png"/><Relationship Id="rId4" Type="http://schemas.openxmlformats.org/officeDocument/2006/relationships/image" Target="../media/image134.png"/><Relationship Id="rId5" Type="http://schemas.openxmlformats.org/officeDocument/2006/relationships/image" Target="../media/image136.png"/><Relationship Id="rId6" Type="http://schemas.openxmlformats.org/officeDocument/2006/relationships/image" Target="../media/image13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7.xml"/><Relationship Id="rId3" Type="http://schemas.openxmlformats.org/officeDocument/2006/relationships/image" Target="../media/image10.jp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8.xml"/><Relationship Id="rId3" Type="http://schemas.openxmlformats.org/officeDocument/2006/relationships/image" Target="../media/image10.jp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9.xml"/><Relationship Id="rId3" Type="http://schemas.openxmlformats.org/officeDocument/2006/relationships/image" Target="../media/image1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B2D139"/>
        </a:solidFill>
      </p:bgPr>
    </p:bg>
    <p:spTree>
      <p:nvGrpSpPr>
        <p:cNvPr id="527" name="Shape 527"/>
        <p:cNvGrpSpPr/>
        <p:nvPr/>
      </p:nvGrpSpPr>
      <p:grpSpPr>
        <a:xfrm>
          <a:off x="0" y="0"/>
          <a:ext cx="0" cy="0"/>
          <a:chOff x="0" y="0"/>
          <a:chExt cx="0" cy="0"/>
        </a:xfrm>
      </p:grpSpPr>
      <p:pic>
        <p:nvPicPr>
          <p:cNvPr id="528" name="Shape 528"/>
          <p:cNvPicPr preferRelativeResize="0"/>
          <p:nvPr/>
        </p:nvPicPr>
        <p:blipFill rotWithShape="1">
          <a:blip r:embed="rId3">
            <a:alphaModFix/>
          </a:blip>
          <a:srcRect b="0" l="0" r="0" t="0"/>
          <a:stretch/>
        </p:blipFill>
        <p:spPr>
          <a:xfrm>
            <a:off x="1545798" y="2208309"/>
            <a:ext cx="2276100" cy="581400"/>
          </a:xfrm>
          <a:prstGeom prst="rect">
            <a:avLst/>
          </a:prstGeom>
          <a:noFill/>
          <a:ln>
            <a:noFill/>
          </a:ln>
        </p:spPr>
      </p:pic>
      <p:cxnSp>
        <p:nvCxnSpPr>
          <p:cNvPr id="529" name="Shape 529"/>
          <p:cNvCxnSpPr/>
          <p:nvPr/>
        </p:nvCxnSpPr>
        <p:spPr>
          <a:xfrm>
            <a:off x="4382755" y="1691657"/>
            <a:ext cx="0" cy="1614599"/>
          </a:xfrm>
          <a:prstGeom prst="straightConnector1">
            <a:avLst/>
          </a:prstGeom>
          <a:noFill/>
          <a:ln cap="flat" cmpd="sng" w="19050">
            <a:solidFill>
              <a:srgbClr val="FFFFFF"/>
            </a:solidFill>
            <a:prstDash val="solid"/>
            <a:round/>
            <a:headEnd len="med" w="med" type="none"/>
            <a:tailEnd len="med" w="med" type="none"/>
          </a:ln>
        </p:spPr>
      </p:cxnSp>
      <p:sp>
        <p:nvSpPr>
          <p:cNvPr id="530" name="Shape 530"/>
          <p:cNvSpPr txBox="1"/>
          <p:nvPr/>
        </p:nvSpPr>
        <p:spPr>
          <a:xfrm>
            <a:off x="4866000" y="1849300"/>
            <a:ext cx="3717300" cy="1299300"/>
          </a:xfrm>
          <a:prstGeom prst="rect">
            <a:avLst/>
          </a:prstGeom>
          <a:noFill/>
          <a:ln>
            <a:noFill/>
          </a:ln>
        </p:spPr>
        <p:txBody>
          <a:bodyPr anchorCtr="0" anchor="t" bIns="91425" lIns="91425" rIns="91425" tIns="91425">
            <a:noAutofit/>
          </a:bodyPr>
          <a:lstStyle/>
          <a:p>
            <a:pPr lvl="0">
              <a:spcBef>
                <a:spcPts val="0"/>
              </a:spcBef>
              <a:buNone/>
            </a:pPr>
            <a:r>
              <a:rPr lang="en" sz="3000">
                <a:solidFill>
                  <a:srgbClr val="FFFFFF"/>
                </a:solidFill>
                <a:latin typeface="Calibri"/>
                <a:ea typeface="Calibri"/>
                <a:cs typeface="Calibri"/>
                <a:sym typeface="Calibri"/>
              </a:rPr>
              <a:t>Think Big Session</a:t>
            </a:r>
          </a:p>
          <a:p>
            <a:pPr lvl="0">
              <a:spcBef>
                <a:spcPts val="0"/>
              </a:spcBef>
              <a:buNone/>
            </a:pPr>
            <a:r>
              <a:rPr lang="en" sz="1800">
                <a:solidFill>
                  <a:srgbClr val="FFFFFF"/>
                </a:solidFill>
                <a:latin typeface="Calibri"/>
                <a:ea typeface="Calibri"/>
                <a:cs typeface="Calibri"/>
                <a:sym typeface="Calibri"/>
              </a:rPr>
              <a:t>24 de Agosto 2016</a:t>
            </a:r>
          </a:p>
          <a:p>
            <a:pPr lvl="0">
              <a:spcBef>
                <a:spcPts val="0"/>
              </a:spcBef>
              <a:buNone/>
            </a:pPr>
            <a:r>
              <a:rPr lang="en" sz="1800">
                <a:solidFill>
                  <a:srgbClr val="FFFFFF"/>
                </a:solidFill>
                <a:latin typeface="Calibri"/>
                <a:ea typeface="Calibri"/>
                <a:cs typeface="Calibri"/>
                <a:sym typeface="Calibri"/>
              </a:rPr>
              <a:t>Buenos Aires</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624" name="Shape 624"/>
        <p:cNvGrpSpPr/>
        <p:nvPr/>
      </p:nvGrpSpPr>
      <p:grpSpPr>
        <a:xfrm>
          <a:off x="0" y="0"/>
          <a:ext cx="0" cy="0"/>
          <a:chOff x="0" y="0"/>
          <a:chExt cx="0" cy="0"/>
        </a:xfrm>
      </p:grpSpPr>
      <p:pic>
        <p:nvPicPr>
          <p:cNvPr descr="Los-Simpson-The-Simpsons-Homero.jpg" id="625" name="Shape 625"/>
          <p:cNvPicPr preferRelativeResize="0"/>
          <p:nvPr/>
        </p:nvPicPr>
        <p:blipFill rotWithShape="1">
          <a:blip r:embed="rId3">
            <a:alphaModFix/>
          </a:blip>
          <a:srcRect b="0" l="30117" r="17045" t="11292"/>
          <a:stretch/>
        </p:blipFill>
        <p:spPr>
          <a:xfrm>
            <a:off x="3119199" y="3036250"/>
            <a:ext cx="667724" cy="1401574"/>
          </a:xfrm>
          <a:prstGeom prst="rect">
            <a:avLst/>
          </a:prstGeom>
          <a:noFill/>
          <a:ln>
            <a:noFill/>
          </a:ln>
        </p:spPr>
      </p:pic>
      <p:sp>
        <p:nvSpPr>
          <p:cNvPr id="626" name="Shape 626"/>
          <p:cNvSpPr txBox="1"/>
          <p:nvPr>
            <p:ph type="title"/>
          </p:nvPr>
        </p:nvSpPr>
        <p:spPr>
          <a:xfrm>
            <a:off x="561875" y="766575"/>
            <a:ext cx="3993300" cy="1116000"/>
          </a:xfrm>
          <a:prstGeom prst="rect">
            <a:avLst/>
          </a:prstGeom>
        </p:spPr>
        <p:txBody>
          <a:bodyPr anchorCtr="0" anchor="t" bIns="91425" lIns="91425" rIns="91425" tIns="91425">
            <a:noAutofit/>
          </a:bodyPr>
          <a:lstStyle/>
          <a:p>
            <a:pPr indent="-228600" lvl="0" marL="457200" rtl="0">
              <a:spcBef>
                <a:spcPts val="0"/>
              </a:spcBef>
              <a:buClr>
                <a:srgbClr val="000000"/>
              </a:buClr>
              <a:buAutoNum type="arabicParenR"/>
            </a:pPr>
            <a:r>
              <a:rPr lang="en">
                <a:solidFill>
                  <a:srgbClr val="000000"/>
                </a:solidFill>
              </a:rPr>
              <a:t>Byzantine </a:t>
            </a:r>
          </a:p>
          <a:p>
            <a:pPr lvl="0" rtl="0">
              <a:spcBef>
                <a:spcPts val="0"/>
              </a:spcBef>
              <a:buNone/>
            </a:pPr>
            <a:r>
              <a:rPr lang="en">
                <a:solidFill>
                  <a:srgbClr val="000000"/>
                </a:solidFill>
              </a:rPr>
              <a:t>General Problem</a:t>
            </a:r>
          </a:p>
        </p:txBody>
      </p:sp>
      <p:sp>
        <p:nvSpPr>
          <p:cNvPr id="627" name="Shape 627"/>
          <p:cNvSpPr txBox="1"/>
          <p:nvPr>
            <p:ph type="title"/>
          </p:nvPr>
        </p:nvSpPr>
        <p:spPr>
          <a:xfrm>
            <a:off x="561875" y="3305925"/>
            <a:ext cx="2893500" cy="582600"/>
          </a:xfrm>
          <a:prstGeom prst="rect">
            <a:avLst/>
          </a:prstGeom>
        </p:spPr>
        <p:txBody>
          <a:bodyPr anchorCtr="0" anchor="t" bIns="91425" lIns="91425" rIns="91425" tIns="91425">
            <a:noAutofit/>
          </a:bodyPr>
          <a:lstStyle/>
          <a:p>
            <a:pPr lvl="0" rtl="0">
              <a:spcBef>
                <a:spcPts val="0"/>
              </a:spcBef>
              <a:buNone/>
            </a:pPr>
            <a:r>
              <a:rPr lang="en">
                <a:solidFill>
                  <a:srgbClr val="000000"/>
                </a:solidFill>
              </a:rPr>
              <a:t>2) Double Spend</a:t>
            </a:r>
          </a:p>
        </p:txBody>
      </p:sp>
      <p:pic>
        <p:nvPicPr>
          <p:cNvPr descr="Los-Simpson-The-Simpsons-Homero.jpg" id="628" name="Shape 628"/>
          <p:cNvPicPr preferRelativeResize="0"/>
          <p:nvPr/>
        </p:nvPicPr>
        <p:blipFill rotWithShape="1">
          <a:blip r:embed="rId3">
            <a:alphaModFix/>
          </a:blip>
          <a:srcRect b="0" l="30117" r="17045" t="11292"/>
          <a:stretch/>
        </p:blipFill>
        <p:spPr>
          <a:xfrm>
            <a:off x="3635224" y="3082525"/>
            <a:ext cx="667724" cy="1401574"/>
          </a:xfrm>
          <a:prstGeom prst="rect">
            <a:avLst/>
          </a:prstGeom>
          <a:noFill/>
          <a:ln>
            <a:noFill/>
          </a:ln>
        </p:spPr>
      </p:pic>
      <p:pic>
        <p:nvPicPr>
          <p:cNvPr descr="Los-Simpson-The-Simpsons-Homero.jpg" id="629" name="Shape 629"/>
          <p:cNvPicPr preferRelativeResize="0"/>
          <p:nvPr/>
        </p:nvPicPr>
        <p:blipFill rotWithShape="1">
          <a:blip r:embed="rId3">
            <a:alphaModFix/>
          </a:blip>
          <a:srcRect b="0" l="30117" r="17045" t="11292"/>
          <a:stretch/>
        </p:blipFill>
        <p:spPr>
          <a:xfrm>
            <a:off x="4157849" y="3042850"/>
            <a:ext cx="667724" cy="1401574"/>
          </a:xfrm>
          <a:prstGeom prst="rect">
            <a:avLst/>
          </a:prstGeom>
          <a:noFill/>
          <a:ln>
            <a:noFill/>
          </a:ln>
        </p:spPr>
      </p:pic>
      <p:pic>
        <p:nvPicPr>
          <p:cNvPr descr="fe131e2.jpg" id="630" name="Shape 630"/>
          <p:cNvPicPr preferRelativeResize="0"/>
          <p:nvPr/>
        </p:nvPicPr>
        <p:blipFill>
          <a:blip r:embed="rId4">
            <a:alphaModFix/>
          </a:blip>
          <a:stretch>
            <a:fillRect/>
          </a:stretch>
        </p:blipFill>
        <p:spPr>
          <a:xfrm>
            <a:off x="3383125" y="601200"/>
            <a:ext cx="1224399" cy="1302023"/>
          </a:xfrm>
          <a:prstGeom prst="rect">
            <a:avLst/>
          </a:prstGeom>
          <a:noFill/>
          <a:ln>
            <a:noFill/>
          </a:ln>
        </p:spPr>
      </p:pic>
      <p:sp>
        <p:nvSpPr>
          <p:cNvPr id="631" name="Shape 631"/>
          <p:cNvSpPr/>
          <p:nvPr/>
        </p:nvSpPr>
        <p:spPr>
          <a:xfrm>
            <a:off x="4912325" y="1979425"/>
            <a:ext cx="1257600" cy="1026300"/>
          </a:xfrm>
          <a:prstGeom prst="rightArrow">
            <a:avLst>
              <a:gd fmla="val 50000" name="adj1"/>
              <a:gd fmla="val 50000" name="adj2"/>
            </a:avLst>
          </a:prstGeom>
          <a:solidFill>
            <a:srgbClr val="6AA84F"/>
          </a:solidFill>
          <a:ln cap="flat" cmpd="sng" w="9525">
            <a:solidFill>
              <a:srgbClr val="D9EAD3"/>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632" name="Shape 632"/>
          <p:cNvCxnSpPr/>
          <p:nvPr/>
        </p:nvCxnSpPr>
        <p:spPr>
          <a:xfrm>
            <a:off x="4912325" y="794675"/>
            <a:ext cx="0" cy="3573000"/>
          </a:xfrm>
          <a:prstGeom prst="straightConnector1">
            <a:avLst/>
          </a:prstGeom>
          <a:noFill/>
          <a:ln cap="flat" cmpd="sng" w="28575">
            <a:solidFill>
              <a:srgbClr val="6AA84F"/>
            </a:solidFill>
            <a:prstDash val="solid"/>
            <a:round/>
            <a:headEnd len="lg" w="lg" type="none"/>
            <a:tailEnd len="lg" w="lg" type="none"/>
          </a:ln>
        </p:spPr>
      </p:cxnSp>
      <p:sp>
        <p:nvSpPr>
          <p:cNvPr id="633" name="Shape 633"/>
          <p:cNvSpPr txBox="1"/>
          <p:nvPr>
            <p:ph type="title"/>
          </p:nvPr>
        </p:nvSpPr>
        <p:spPr>
          <a:xfrm>
            <a:off x="6628550" y="1223219"/>
            <a:ext cx="2038800" cy="1115999"/>
          </a:xfrm>
          <a:prstGeom prst="rect">
            <a:avLst/>
          </a:prstGeom>
        </p:spPr>
        <p:txBody>
          <a:bodyPr anchorCtr="0" anchor="t" bIns="91425" lIns="91425" rIns="91425" tIns="91425">
            <a:noAutofit/>
          </a:bodyPr>
          <a:lstStyle/>
          <a:p>
            <a:pPr lvl="0">
              <a:spcBef>
                <a:spcPts val="0"/>
              </a:spcBef>
              <a:buNone/>
            </a:pPr>
            <a:r>
              <a:rPr lang="en">
                <a:solidFill>
                  <a:srgbClr val="000000"/>
                </a:solidFill>
              </a:rPr>
              <a:t>Source of</a:t>
            </a:r>
          </a:p>
          <a:p>
            <a:pPr lvl="0" rtl="0">
              <a:spcBef>
                <a:spcPts val="0"/>
              </a:spcBef>
              <a:buNone/>
            </a:pPr>
            <a:r>
              <a:rPr lang="en">
                <a:solidFill>
                  <a:srgbClr val="000000"/>
                </a:solidFill>
              </a:rPr>
              <a:t>Truth</a:t>
            </a:r>
          </a:p>
        </p:txBody>
      </p:sp>
      <p:pic>
        <p:nvPicPr>
          <p:cNvPr descr="Fountain_PNG_Clipart-961.png" id="634" name="Shape 634"/>
          <p:cNvPicPr preferRelativeResize="0"/>
          <p:nvPr/>
        </p:nvPicPr>
        <p:blipFill>
          <a:blip r:embed="rId5">
            <a:alphaModFix/>
          </a:blip>
          <a:stretch>
            <a:fillRect/>
          </a:stretch>
        </p:blipFill>
        <p:spPr>
          <a:xfrm>
            <a:off x="6811875" y="2253494"/>
            <a:ext cx="1310147" cy="1661580"/>
          </a:xfrm>
          <a:prstGeom prst="rect">
            <a:avLst/>
          </a:prstGeom>
          <a:noFill/>
          <a:ln>
            <a:noFill/>
          </a:ln>
        </p:spPr>
      </p:pic>
      <p:sp>
        <p:nvSpPr>
          <p:cNvPr id="635" name="Shape 635"/>
          <p:cNvSpPr/>
          <p:nvPr/>
        </p:nvSpPr>
        <p:spPr>
          <a:xfrm>
            <a:off x="3455375" y="3246598"/>
            <a:ext cx="1416300" cy="1237500"/>
          </a:xfrm>
          <a:prstGeom prst="mathMultiply">
            <a:avLst>
              <a:gd fmla="val 23520" name="adj1"/>
            </a:avLst>
          </a:prstGeom>
          <a:solidFill>
            <a:srgbClr val="FF0000"/>
          </a:solidFill>
          <a:ln cap="flat" cmpd="sng" w="9525">
            <a:solidFill>
              <a:srgbClr val="E06666"/>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1"/>
                                        </p:tgtEl>
                                        <p:attrNameLst>
                                          <p:attrName>style.visibility</p:attrName>
                                        </p:attrNameLst>
                                      </p:cBhvr>
                                      <p:to>
                                        <p:strVal val="visible"/>
                                      </p:to>
                                    </p:set>
                                    <p:animEffect filter="fade" transition="in">
                                      <p:cBhvr>
                                        <p:cTn dur="1000"/>
                                        <p:tgtEl>
                                          <p:spTgt spid="631"/>
                                        </p:tgtEl>
                                      </p:cBhvr>
                                    </p:animEffect>
                                  </p:childTnLst>
                                </p:cTn>
                              </p:par>
                              <p:par>
                                <p:cTn fill="hold" nodeType="withEffect" presetClass="entr" presetID="10" presetSubtype="0">
                                  <p:stCondLst>
                                    <p:cond delay="0"/>
                                  </p:stCondLst>
                                  <p:childTnLst>
                                    <p:set>
                                      <p:cBhvr>
                                        <p:cTn dur="1" fill="hold">
                                          <p:stCondLst>
                                            <p:cond delay="0"/>
                                          </p:stCondLst>
                                        </p:cTn>
                                        <p:tgtEl>
                                          <p:spTgt spid="632"/>
                                        </p:tgtEl>
                                        <p:attrNameLst>
                                          <p:attrName>style.visibility</p:attrName>
                                        </p:attrNameLst>
                                      </p:cBhvr>
                                      <p:to>
                                        <p:strVal val="visible"/>
                                      </p:to>
                                    </p:set>
                                    <p:animEffect filter="fade" transition="in">
                                      <p:cBhvr>
                                        <p:cTn dur="1000"/>
                                        <p:tgtEl>
                                          <p:spTgt spid="632"/>
                                        </p:tgtEl>
                                      </p:cBhvr>
                                    </p:animEffect>
                                  </p:childTnLst>
                                </p:cTn>
                              </p:par>
                              <p:par>
                                <p:cTn fill="hold" nodeType="withEffect" presetClass="entr" presetID="2" presetSubtype="2">
                                  <p:stCondLst>
                                    <p:cond delay="0"/>
                                  </p:stCondLst>
                                  <p:childTnLst>
                                    <p:set>
                                      <p:cBhvr>
                                        <p:cTn dur="1" fill="hold">
                                          <p:stCondLst>
                                            <p:cond delay="0"/>
                                          </p:stCondLst>
                                        </p:cTn>
                                        <p:tgtEl>
                                          <p:spTgt spid="633"/>
                                        </p:tgtEl>
                                        <p:attrNameLst>
                                          <p:attrName>style.visibility</p:attrName>
                                        </p:attrNameLst>
                                      </p:cBhvr>
                                      <p:to>
                                        <p:strVal val="visible"/>
                                      </p:to>
                                    </p:set>
                                    <p:anim calcmode="lin" valueType="num">
                                      <p:cBhvr additive="base">
                                        <p:cTn dur="1000"/>
                                        <p:tgtEl>
                                          <p:spTgt spid="633"/>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634"/>
                                        </p:tgtEl>
                                        <p:attrNameLst>
                                          <p:attrName>style.visibility</p:attrName>
                                        </p:attrNameLst>
                                      </p:cBhvr>
                                      <p:to>
                                        <p:strVal val="visible"/>
                                      </p:to>
                                    </p:set>
                                    <p:animEffect filter="fade" transition="in">
                                      <p:cBhvr>
                                        <p:cTn dur="1000"/>
                                        <p:tgtEl>
                                          <p:spTgt spid="6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639" name="Shape 639"/>
        <p:cNvGrpSpPr/>
        <p:nvPr/>
      </p:nvGrpSpPr>
      <p:grpSpPr>
        <a:xfrm>
          <a:off x="0" y="0"/>
          <a:ext cx="0" cy="0"/>
          <a:chOff x="0" y="0"/>
          <a:chExt cx="0" cy="0"/>
        </a:xfrm>
      </p:grpSpPr>
      <p:sp>
        <p:nvSpPr>
          <p:cNvPr id="640" name="Shape 640"/>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t/>
            </a:r>
            <a:endParaRPr/>
          </a:p>
        </p:txBody>
      </p:sp>
      <p:sp>
        <p:nvSpPr>
          <p:cNvPr id="641" name="Shape 641"/>
          <p:cNvSpPr txBox="1"/>
          <p:nvPr>
            <p:ph type="title"/>
          </p:nvPr>
        </p:nvSpPr>
        <p:spPr>
          <a:xfrm>
            <a:off x="3371600" y="1017719"/>
            <a:ext cx="2038800" cy="1115999"/>
          </a:xfrm>
          <a:prstGeom prst="rect">
            <a:avLst/>
          </a:prstGeom>
        </p:spPr>
        <p:txBody>
          <a:bodyPr anchorCtr="0" anchor="t" bIns="91425" lIns="91425" rIns="91425" tIns="91425">
            <a:noAutofit/>
          </a:bodyPr>
          <a:lstStyle/>
          <a:p>
            <a:pPr lvl="0" rtl="0" algn="ctr">
              <a:spcBef>
                <a:spcPts val="0"/>
              </a:spcBef>
              <a:buNone/>
            </a:pPr>
            <a:r>
              <a:rPr lang="en">
                <a:solidFill>
                  <a:srgbClr val="000000"/>
                </a:solidFill>
              </a:rPr>
              <a:t>Fuente de</a:t>
            </a:r>
          </a:p>
          <a:p>
            <a:pPr lvl="0" rtl="0" algn="ctr">
              <a:spcBef>
                <a:spcPts val="0"/>
              </a:spcBef>
              <a:buNone/>
            </a:pPr>
            <a:r>
              <a:rPr lang="en">
                <a:solidFill>
                  <a:srgbClr val="000000"/>
                </a:solidFill>
              </a:rPr>
              <a:t>Confianza</a:t>
            </a:r>
          </a:p>
        </p:txBody>
      </p:sp>
      <p:pic>
        <p:nvPicPr>
          <p:cNvPr descr="primate-1019101_1920.jpg" id="642" name="Shape 642"/>
          <p:cNvPicPr preferRelativeResize="0"/>
          <p:nvPr/>
        </p:nvPicPr>
        <p:blipFill>
          <a:blip r:embed="rId3">
            <a:alphaModFix/>
          </a:blip>
          <a:stretch>
            <a:fillRect/>
          </a:stretch>
        </p:blipFill>
        <p:spPr>
          <a:xfrm>
            <a:off x="0" y="0"/>
            <a:ext cx="9144000" cy="6096000"/>
          </a:xfrm>
          <a:prstGeom prst="rect">
            <a:avLst/>
          </a:prstGeom>
          <a:noFill/>
          <a:ln>
            <a:noFill/>
          </a:ln>
        </p:spPr>
      </p:pic>
      <p:pic>
        <p:nvPicPr>
          <p:cNvPr descr="Fountain_PNG_Clipart-961.png" id="643" name="Shape 643"/>
          <p:cNvPicPr preferRelativeResize="0"/>
          <p:nvPr/>
        </p:nvPicPr>
        <p:blipFill>
          <a:blip r:embed="rId4">
            <a:alphaModFix/>
          </a:blip>
          <a:stretch>
            <a:fillRect/>
          </a:stretch>
        </p:blipFill>
        <p:spPr>
          <a:xfrm>
            <a:off x="5679600" y="41344"/>
            <a:ext cx="1310147" cy="1661580"/>
          </a:xfrm>
          <a:prstGeom prst="rect">
            <a:avLst/>
          </a:prstGeom>
          <a:noFill/>
          <a:ln>
            <a:noFill/>
          </a:ln>
        </p:spPr>
      </p:pic>
      <p:sp>
        <p:nvSpPr>
          <p:cNvPr id="644" name="Shape 644"/>
          <p:cNvSpPr txBox="1"/>
          <p:nvPr>
            <p:ph type="title"/>
          </p:nvPr>
        </p:nvSpPr>
        <p:spPr>
          <a:xfrm>
            <a:off x="5127176" y="1572625"/>
            <a:ext cx="2738999" cy="660000"/>
          </a:xfrm>
          <a:prstGeom prst="rect">
            <a:avLst/>
          </a:prstGeom>
        </p:spPr>
        <p:txBody>
          <a:bodyPr anchorCtr="0" anchor="t" bIns="91425" lIns="91425" rIns="91425" tIns="91425">
            <a:noAutofit/>
          </a:bodyPr>
          <a:lstStyle/>
          <a:p>
            <a:pPr lvl="0" rtl="0">
              <a:spcBef>
                <a:spcPts val="0"/>
              </a:spcBef>
              <a:buNone/>
            </a:pPr>
            <a:r>
              <a:rPr lang="en" sz="3600">
                <a:solidFill>
                  <a:srgbClr val="FFFFFF"/>
                </a:solidFill>
              </a:rPr>
              <a:t>Mathematics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644"/>
                                        </p:tgtEl>
                                        <p:attrNameLst>
                                          <p:attrName>style.visibility</p:attrName>
                                        </p:attrNameLst>
                                      </p:cBhvr>
                                      <p:to>
                                        <p:strVal val="visible"/>
                                      </p:to>
                                    </p:set>
                                    <p:anim calcmode="lin" valueType="num">
                                      <p:cBhvr additive="base">
                                        <p:cTn dur="1000"/>
                                        <p:tgtEl>
                                          <p:spTgt spid="64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648" name="Shape 648"/>
        <p:cNvGrpSpPr/>
        <p:nvPr/>
      </p:nvGrpSpPr>
      <p:grpSpPr>
        <a:xfrm>
          <a:off x="0" y="0"/>
          <a:ext cx="0" cy="0"/>
          <a:chOff x="0" y="0"/>
          <a:chExt cx="0" cy="0"/>
        </a:xfrm>
      </p:grpSpPr>
      <p:pic>
        <p:nvPicPr>
          <p:cNvPr descr="baby.png" id="649" name="Shape 649"/>
          <p:cNvPicPr preferRelativeResize="0"/>
          <p:nvPr/>
        </p:nvPicPr>
        <p:blipFill>
          <a:blip r:embed="rId3">
            <a:alphaModFix/>
          </a:blip>
          <a:stretch>
            <a:fillRect/>
          </a:stretch>
        </p:blipFill>
        <p:spPr>
          <a:xfrm>
            <a:off x="991063" y="3326666"/>
            <a:ext cx="1297199" cy="1275900"/>
          </a:xfrm>
          <a:prstGeom prst="rect">
            <a:avLst/>
          </a:prstGeom>
          <a:noFill/>
          <a:ln>
            <a:noFill/>
          </a:ln>
        </p:spPr>
      </p:pic>
      <p:pic>
        <p:nvPicPr>
          <p:cNvPr descr="happy-young-baby.jpg" id="650" name="Shape 650"/>
          <p:cNvPicPr preferRelativeResize="0"/>
          <p:nvPr/>
        </p:nvPicPr>
        <p:blipFill rotWithShape="1">
          <a:blip r:embed="rId4">
            <a:alphaModFix/>
          </a:blip>
          <a:srcRect b="0" l="8757" r="12558" t="20178"/>
          <a:stretch/>
        </p:blipFill>
        <p:spPr>
          <a:xfrm>
            <a:off x="991079" y="1011435"/>
            <a:ext cx="1340149" cy="1197425"/>
          </a:xfrm>
          <a:prstGeom prst="rect">
            <a:avLst/>
          </a:prstGeom>
          <a:noFill/>
          <a:ln>
            <a:noFill/>
          </a:ln>
        </p:spPr>
      </p:pic>
      <p:cxnSp>
        <p:nvCxnSpPr>
          <p:cNvPr id="651" name="Shape 651"/>
          <p:cNvCxnSpPr>
            <a:stCxn id="650" idx="2"/>
          </p:cNvCxnSpPr>
          <p:nvPr/>
        </p:nvCxnSpPr>
        <p:spPr>
          <a:xfrm flipH="1">
            <a:off x="1659654" y="2208860"/>
            <a:ext cx="1500" cy="1011300"/>
          </a:xfrm>
          <a:prstGeom prst="straightConnector1">
            <a:avLst/>
          </a:prstGeom>
          <a:noFill/>
          <a:ln cap="flat" cmpd="sng" w="28575">
            <a:solidFill>
              <a:schemeClr val="dk2"/>
            </a:solidFill>
            <a:prstDash val="dash"/>
            <a:round/>
            <a:headEnd len="lg" w="lg" type="triangle"/>
            <a:tailEnd len="lg" w="lg" type="triangle"/>
          </a:ln>
        </p:spPr>
      </p:cxnSp>
      <p:pic>
        <p:nvPicPr>
          <p:cNvPr descr="happy-young-baby.jpg" id="652" name="Shape 652"/>
          <p:cNvPicPr preferRelativeResize="0"/>
          <p:nvPr/>
        </p:nvPicPr>
        <p:blipFill rotWithShape="1">
          <a:blip r:embed="rId4">
            <a:alphaModFix/>
          </a:blip>
          <a:srcRect b="0" l="8757" r="12558" t="20178"/>
          <a:stretch/>
        </p:blipFill>
        <p:spPr>
          <a:xfrm>
            <a:off x="3978391" y="1067460"/>
            <a:ext cx="1340149" cy="1197425"/>
          </a:xfrm>
          <a:prstGeom prst="rect">
            <a:avLst/>
          </a:prstGeom>
          <a:noFill/>
          <a:ln>
            <a:noFill/>
          </a:ln>
        </p:spPr>
      </p:pic>
      <p:pic>
        <p:nvPicPr>
          <p:cNvPr descr="ml350e-gen8-tower_1_1.png" id="653" name="Shape 653"/>
          <p:cNvPicPr preferRelativeResize="0"/>
          <p:nvPr/>
        </p:nvPicPr>
        <p:blipFill>
          <a:blip r:embed="rId5">
            <a:alphaModFix/>
          </a:blip>
          <a:stretch>
            <a:fillRect/>
          </a:stretch>
        </p:blipFill>
        <p:spPr>
          <a:xfrm>
            <a:off x="4234255" y="3438725"/>
            <a:ext cx="961624" cy="1163850"/>
          </a:xfrm>
          <a:prstGeom prst="rect">
            <a:avLst/>
          </a:prstGeom>
          <a:noFill/>
          <a:ln>
            <a:noFill/>
          </a:ln>
        </p:spPr>
      </p:pic>
      <p:cxnSp>
        <p:nvCxnSpPr>
          <p:cNvPr id="654" name="Shape 654"/>
          <p:cNvCxnSpPr/>
          <p:nvPr/>
        </p:nvCxnSpPr>
        <p:spPr>
          <a:xfrm flipH="1">
            <a:off x="4647716" y="2264885"/>
            <a:ext cx="1500" cy="1011300"/>
          </a:xfrm>
          <a:prstGeom prst="straightConnector1">
            <a:avLst/>
          </a:prstGeom>
          <a:noFill/>
          <a:ln cap="flat" cmpd="sng" w="28575">
            <a:solidFill>
              <a:schemeClr val="dk2"/>
            </a:solidFill>
            <a:prstDash val="dash"/>
            <a:round/>
            <a:headEnd len="lg" w="lg" type="triangle"/>
            <a:tailEnd len="lg" w="lg" type="triangle"/>
          </a:ln>
        </p:spPr>
      </p:cxnSp>
      <p:pic>
        <p:nvPicPr>
          <p:cNvPr descr="ml350e-gen8-tower_1_1.png" id="655" name="Shape 655"/>
          <p:cNvPicPr preferRelativeResize="0"/>
          <p:nvPr/>
        </p:nvPicPr>
        <p:blipFill>
          <a:blip r:embed="rId5">
            <a:alphaModFix/>
          </a:blip>
          <a:stretch>
            <a:fillRect/>
          </a:stretch>
        </p:blipFill>
        <p:spPr>
          <a:xfrm>
            <a:off x="7064268" y="3438725"/>
            <a:ext cx="961624" cy="1163850"/>
          </a:xfrm>
          <a:prstGeom prst="rect">
            <a:avLst/>
          </a:prstGeom>
          <a:noFill/>
          <a:ln>
            <a:noFill/>
          </a:ln>
        </p:spPr>
      </p:pic>
      <p:cxnSp>
        <p:nvCxnSpPr>
          <p:cNvPr id="656" name="Shape 656"/>
          <p:cNvCxnSpPr/>
          <p:nvPr/>
        </p:nvCxnSpPr>
        <p:spPr>
          <a:xfrm flipH="1">
            <a:off x="7477729" y="2264885"/>
            <a:ext cx="1500" cy="1011300"/>
          </a:xfrm>
          <a:prstGeom prst="straightConnector1">
            <a:avLst/>
          </a:prstGeom>
          <a:noFill/>
          <a:ln cap="flat" cmpd="sng" w="28575">
            <a:solidFill>
              <a:schemeClr val="dk2"/>
            </a:solidFill>
            <a:prstDash val="dash"/>
            <a:round/>
            <a:headEnd len="lg" w="lg" type="triangle"/>
            <a:tailEnd len="lg" w="lg" type="triangle"/>
          </a:ln>
        </p:spPr>
      </p:cxnSp>
      <p:pic>
        <p:nvPicPr>
          <p:cNvPr descr="ml350e-gen8-tower_1_1.png" id="657" name="Shape 657"/>
          <p:cNvPicPr preferRelativeResize="0"/>
          <p:nvPr/>
        </p:nvPicPr>
        <p:blipFill>
          <a:blip r:embed="rId5">
            <a:alphaModFix/>
          </a:blip>
          <a:stretch>
            <a:fillRect/>
          </a:stretch>
        </p:blipFill>
        <p:spPr>
          <a:xfrm>
            <a:off x="7008643" y="1014675"/>
            <a:ext cx="961624" cy="1163850"/>
          </a:xfrm>
          <a:prstGeom prst="rect">
            <a:avLst/>
          </a:prstGeom>
          <a:noFill/>
          <a:ln>
            <a:noFill/>
          </a:ln>
        </p:spPr>
      </p:pic>
      <p:sp>
        <p:nvSpPr>
          <p:cNvPr id="658" name="Shape 658"/>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COMMUNICATIONS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0"/>
                                        </p:tgtEl>
                                        <p:attrNameLst>
                                          <p:attrName>style.visibility</p:attrName>
                                        </p:attrNameLst>
                                      </p:cBhvr>
                                      <p:to>
                                        <p:strVal val="visible"/>
                                      </p:to>
                                    </p:set>
                                    <p:animEffect filter="fade" transition="in">
                                      <p:cBhvr>
                                        <p:cTn dur="1000"/>
                                        <p:tgtEl>
                                          <p:spTgt spid="650"/>
                                        </p:tgtEl>
                                      </p:cBhvr>
                                    </p:animEffect>
                                  </p:childTnLst>
                                </p:cTn>
                              </p:par>
                              <p:par>
                                <p:cTn fill="hold" nodeType="withEffect" presetClass="entr" presetID="10" presetSubtype="0">
                                  <p:stCondLst>
                                    <p:cond delay="0"/>
                                  </p:stCondLst>
                                  <p:childTnLst>
                                    <p:set>
                                      <p:cBhvr>
                                        <p:cTn dur="1" fill="hold">
                                          <p:stCondLst>
                                            <p:cond delay="0"/>
                                          </p:stCondLst>
                                        </p:cTn>
                                        <p:tgtEl>
                                          <p:spTgt spid="651"/>
                                        </p:tgtEl>
                                        <p:attrNameLst>
                                          <p:attrName>style.visibility</p:attrName>
                                        </p:attrNameLst>
                                      </p:cBhvr>
                                      <p:to>
                                        <p:strVal val="visible"/>
                                      </p:to>
                                    </p:set>
                                    <p:animEffect filter="fade" transition="in">
                                      <p:cBhvr>
                                        <p:cTn dur="1000"/>
                                        <p:tgtEl>
                                          <p:spTgt spid="651"/>
                                        </p:tgtEl>
                                      </p:cBhvr>
                                    </p:animEffect>
                                  </p:childTnLst>
                                </p:cTn>
                              </p:par>
                              <p:par>
                                <p:cTn fill="hold" nodeType="withEffect" presetClass="entr" presetID="10" presetSubtype="0">
                                  <p:stCondLst>
                                    <p:cond delay="0"/>
                                  </p:stCondLst>
                                  <p:childTnLst>
                                    <p:set>
                                      <p:cBhvr>
                                        <p:cTn dur="1" fill="hold">
                                          <p:stCondLst>
                                            <p:cond delay="0"/>
                                          </p:stCondLst>
                                        </p:cTn>
                                        <p:tgtEl>
                                          <p:spTgt spid="649"/>
                                        </p:tgtEl>
                                        <p:attrNameLst>
                                          <p:attrName>style.visibility</p:attrName>
                                        </p:attrNameLst>
                                      </p:cBhvr>
                                      <p:to>
                                        <p:strVal val="visible"/>
                                      </p:to>
                                    </p:set>
                                    <p:animEffect filter="fade" transition="in">
                                      <p:cBhvr>
                                        <p:cTn dur="1000"/>
                                        <p:tgtEl>
                                          <p:spTgt spid="6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2"/>
                                        </p:tgtEl>
                                        <p:attrNameLst>
                                          <p:attrName>style.visibility</p:attrName>
                                        </p:attrNameLst>
                                      </p:cBhvr>
                                      <p:to>
                                        <p:strVal val="visible"/>
                                      </p:to>
                                    </p:set>
                                    <p:animEffect filter="fade" transition="in">
                                      <p:cBhvr>
                                        <p:cTn dur="1000"/>
                                        <p:tgtEl>
                                          <p:spTgt spid="652"/>
                                        </p:tgtEl>
                                      </p:cBhvr>
                                    </p:animEffect>
                                  </p:childTnLst>
                                </p:cTn>
                              </p:par>
                              <p:par>
                                <p:cTn fill="hold" nodeType="withEffect" presetClass="entr" presetID="10" presetSubtype="0">
                                  <p:stCondLst>
                                    <p:cond delay="0"/>
                                  </p:stCondLst>
                                  <p:childTnLst>
                                    <p:set>
                                      <p:cBhvr>
                                        <p:cTn dur="1" fill="hold">
                                          <p:stCondLst>
                                            <p:cond delay="0"/>
                                          </p:stCondLst>
                                        </p:cTn>
                                        <p:tgtEl>
                                          <p:spTgt spid="654"/>
                                        </p:tgtEl>
                                        <p:attrNameLst>
                                          <p:attrName>style.visibility</p:attrName>
                                        </p:attrNameLst>
                                      </p:cBhvr>
                                      <p:to>
                                        <p:strVal val="visible"/>
                                      </p:to>
                                    </p:set>
                                    <p:animEffect filter="fade" transition="in">
                                      <p:cBhvr>
                                        <p:cTn dur="1000"/>
                                        <p:tgtEl>
                                          <p:spTgt spid="654"/>
                                        </p:tgtEl>
                                      </p:cBhvr>
                                    </p:animEffect>
                                  </p:childTnLst>
                                </p:cTn>
                              </p:par>
                              <p:par>
                                <p:cTn fill="hold" nodeType="withEffect" presetClass="entr" presetID="10" presetSubtype="0">
                                  <p:stCondLst>
                                    <p:cond delay="0"/>
                                  </p:stCondLst>
                                  <p:childTnLst>
                                    <p:set>
                                      <p:cBhvr>
                                        <p:cTn dur="1" fill="hold">
                                          <p:stCondLst>
                                            <p:cond delay="0"/>
                                          </p:stCondLst>
                                        </p:cTn>
                                        <p:tgtEl>
                                          <p:spTgt spid="653"/>
                                        </p:tgtEl>
                                        <p:attrNameLst>
                                          <p:attrName>style.visibility</p:attrName>
                                        </p:attrNameLst>
                                      </p:cBhvr>
                                      <p:to>
                                        <p:strVal val="visible"/>
                                      </p:to>
                                    </p:set>
                                    <p:animEffect filter="fade" transition="in">
                                      <p:cBhvr>
                                        <p:cTn dur="1000"/>
                                        <p:tgtEl>
                                          <p:spTgt spid="6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6"/>
                                        </p:tgtEl>
                                        <p:attrNameLst>
                                          <p:attrName>style.visibility</p:attrName>
                                        </p:attrNameLst>
                                      </p:cBhvr>
                                      <p:to>
                                        <p:strVal val="visible"/>
                                      </p:to>
                                    </p:set>
                                    <p:animEffect filter="fade" transition="in">
                                      <p:cBhvr>
                                        <p:cTn dur="1000"/>
                                        <p:tgtEl>
                                          <p:spTgt spid="656"/>
                                        </p:tgtEl>
                                      </p:cBhvr>
                                    </p:animEffect>
                                  </p:childTnLst>
                                </p:cTn>
                              </p:par>
                              <p:par>
                                <p:cTn fill="hold" nodeType="withEffect" presetClass="entr" presetID="10" presetSubtype="0">
                                  <p:stCondLst>
                                    <p:cond delay="0"/>
                                  </p:stCondLst>
                                  <p:childTnLst>
                                    <p:set>
                                      <p:cBhvr>
                                        <p:cTn dur="1" fill="hold">
                                          <p:stCondLst>
                                            <p:cond delay="0"/>
                                          </p:stCondLst>
                                        </p:cTn>
                                        <p:tgtEl>
                                          <p:spTgt spid="657"/>
                                        </p:tgtEl>
                                        <p:attrNameLst>
                                          <p:attrName>style.visibility</p:attrName>
                                        </p:attrNameLst>
                                      </p:cBhvr>
                                      <p:to>
                                        <p:strVal val="visible"/>
                                      </p:to>
                                    </p:set>
                                    <p:animEffect filter="fade" transition="in">
                                      <p:cBhvr>
                                        <p:cTn dur="1000"/>
                                        <p:tgtEl>
                                          <p:spTgt spid="657"/>
                                        </p:tgtEl>
                                      </p:cBhvr>
                                    </p:animEffect>
                                  </p:childTnLst>
                                </p:cTn>
                              </p:par>
                              <p:par>
                                <p:cTn fill="hold" nodeType="withEffect" presetClass="entr" presetID="10" presetSubtype="0">
                                  <p:stCondLst>
                                    <p:cond delay="0"/>
                                  </p:stCondLst>
                                  <p:childTnLst>
                                    <p:set>
                                      <p:cBhvr>
                                        <p:cTn dur="1" fill="hold">
                                          <p:stCondLst>
                                            <p:cond delay="0"/>
                                          </p:stCondLst>
                                        </p:cTn>
                                        <p:tgtEl>
                                          <p:spTgt spid="655"/>
                                        </p:tgtEl>
                                        <p:attrNameLst>
                                          <p:attrName>style.visibility</p:attrName>
                                        </p:attrNameLst>
                                      </p:cBhvr>
                                      <p:to>
                                        <p:strVal val="visible"/>
                                      </p:to>
                                    </p:set>
                                    <p:animEffect filter="fade" transition="in">
                                      <p:cBhvr>
                                        <p:cTn dur="1000"/>
                                        <p:tgtEl>
                                          <p:spTgt spid="6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662" name="Shape 662"/>
        <p:cNvGrpSpPr/>
        <p:nvPr/>
      </p:nvGrpSpPr>
      <p:grpSpPr>
        <a:xfrm>
          <a:off x="0" y="0"/>
          <a:ext cx="0" cy="0"/>
          <a:chOff x="0" y="0"/>
          <a:chExt cx="0" cy="0"/>
        </a:xfrm>
      </p:grpSpPr>
      <p:sp>
        <p:nvSpPr>
          <p:cNvPr id="663" name="Shape 663"/>
          <p:cNvSpPr txBox="1"/>
          <p:nvPr>
            <p:ph type="title"/>
          </p:nvPr>
        </p:nvSpPr>
        <p:spPr>
          <a:xfrm>
            <a:off x="133300" y="1120600"/>
            <a:ext cx="1759200" cy="510900"/>
          </a:xfrm>
          <a:prstGeom prst="rect">
            <a:avLst/>
          </a:prstGeom>
        </p:spPr>
        <p:txBody>
          <a:bodyPr anchorCtr="0" anchor="t" bIns="91425" lIns="91425" rIns="91425" tIns="91425">
            <a:noAutofit/>
          </a:bodyPr>
          <a:lstStyle/>
          <a:p>
            <a:pPr lvl="0" rtl="0" algn="ctr">
              <a:spcBef>
                <a:spcPts val="0"/>
              </a:spcBef>
              <a:buNone/>
            </a:pPr>
            <a:r>
              <a:rPr lang="en" sz="1800">
                <a:solidFill>
                  <a:srgbClr val="000000"/>
                </a:solidFill>
              </a:rPr>
              <a:t>Transaction</a:t>
            </a:r>
          </a:p>
        </p:txBody>
      </p:sp>
      <p:sp>
        <p:nvSpPr>
          <p:cNvPr id="664" name="Shape 664"/>
          <p:cNvSpPr txBox="1"/>
          <p:nvPr>
            <p:ph type="title"/>
          </p:nvPr>
        </p:nvSpPr>
        <p:spPr>
          <a:xfrm>
            <a:off x="2060887" y="1120600"/>
            <a:ext cx="1759200" cy="510900"/>
          </a:xfrm>
          <a:prstGeom prst="rect">
            <a:avLst/>
          </a:prstGeom>
        </p:spPr>
        <p:txBody>
          <a:bodyPr anchorCtr="0" anchor="t" bIns="91425" lIns="91425" rIns="91425" tIns="91425">
            <a:noAutofit/>
          </a:bodyPr>
          <a:lstStyle/>
          <a:p>
            <a:pPr lvl="0" rtl="0" algn="ctr">
              <a:spcBef>
                <a:spcPts val="0"/>
              </a:spcBef>
              <a:buNone/>
            </a:pPr>
            <a:r>
              <a:rPr lang="en" sz="1800">
                <a:solidFill>
                  <a:srgbClr val="000000"/>
                </a:solidFill>
              </a:rPr>
              <a:t>Broadcast</a:t>
            </a:r>
          </a:p>
        </p:txBody>
      </p:sp>
      <p:sp>
        <p:nvSpPr>
          <p:cNvPr id="665" name="Shape 665"/>
          <p:cNvSpPr txBox="1"/>
          <p:nvPr>
            <p:ph type="title"/>
          </p:nvPr>
        </p:nvSpPr>
        <p:spPr>
          <a:xfrm>
            <a:off x="3691250" y="1120600"/>
            <a:ext cx="1759200" cy="510900"/>
          </a:xfrm>
          <a:prstGeom prst="rect">
            <a:avLst/>
          </a:prstGeom>
        </p:spPr>
        <p:txBody>
          <a:bodyPr anchorCtr="0" anchor="t" bIns="91425" lIns="91425" rIns="91425" tIns="91425">
            <a:noAutofit/>
          </a:bodyPr>
          <a:lstStyle/>
          <a:p>
            <a:pPr lvl="0" rtl="0" algn="ctr">
              <a:spcBef>
                <a:spcPts val="0"/>
              </a:spcBef>
              <a:buNone/>
            </a:pPr>
            <a:r>
              <a:rPr lang="en" sz="1800">
                <a:solidFill>
                  <a:srgbClr val="000000"/>
                </a:solidFill>
              </a:rPr>
              <a:t>Propagation</a:t>
            </a:r>
          </a:p>
        </p:txBody>
      </p:sp>
      <p:sp>
        <p:nvSpPr>
          <p:cNvPr id="666" name="Shape 666"/>
          <p:cNvSpPr txBox="1"/>
          <p:nvPr>
            <p:ph type="title"/>
          </p:nvPr>
        </p:nvSpPr>
        <p:spPr>
          <a:xfrm>
            <a:off x="5490000" y="1120600"/>
            <a:ext cx="1759200" cy="510900"/>
          </a:xfrm>
          <a:prstGeom prst="rect">
            <a:avLst/>
          </a:prstGeom>
        </p:spPr>
        <p:txBody>
          <a:bodyPr anchorCtr="0" anchor="t" bIns="91425" lIns="91425" rIns="91425" tIns="91425">
            <a:noAutofit/>
          </a:bodyPr>
          <a:lstStyle/>
          <a:p>
            <a:pPr lvl="0" rtl="0" algn="ctr">
              <a:spcBef>
                <a:spcPts val="0"/>
              </a:spcBef>
              <a:buNone/>
            </a:pPr>
            <a:r>
              <a:rPr lang="en" sz="1800">
                <a:solidFill>
                  <a:srgbClr val="000000"/>
                </a:solidFill>
              </a:rPr>
              <a:t>Validation</a:t>
            </a:r>
          </a:p>
        </p:txBody>
      </p:sp>
      <p:sp>
        <p:nvSpPr>
          <p:cNvPr id="667" name="Shape 667"/>
          <p:cNvSpPr txBox="1"/>
          <p:nvPr>
            <p:ph type="title"/>
          </p:nvPr>
        </p:nvSpPr>
        <p:spPr>
          <a:xfrm>
            <a:off x="7249200" y="1120600"/>
            <a:ext cx="1818600" cy="510900"/>
          </a:xfrm>
          <a:prstGeom prst="rect">
            <a:avLst/>
          </a:prstGeom>
        </p:spPr>
        <p:txBody>
          <a:bodyPr anchorCtr="0" anchor="t" bIns="91425" lIns="91425" rIns="91425" tIns="91425">
            <a:noAutofit/>
          </a:bodyPr>
          <a:lstStyle/>
          <a:p>
            <a:pPr lvl="0" rtl="0" algn="ctr">
              <a:spcBef>
                <a:spcPts val="0"/>
              </a:spcBef>
              <a:buNone/>
            </a:pPr>
            <a:r>
              <a:rPr lang="en" sz="1800">
                <a:solidFill>
                  <a:srgbClr val="000000"/>
                </a:solidFill>
              </a:rPr>
              <a:t>Blockchain</a:t>
            </a:r>
          </a:p>
        </p:txBody>
      </p:sp>
      <p:pic>
        <p:nvPicPr>
          <p:cNvPr descr="Screen Shot 2016-02-26 at 3.59.38 PM.png" id="668" name="Shape 668"/>
          <p:cNvPicPr preferRelativeResize="0"/>
          <p:nvPr/>
        </p:nvPicPr>
        <p:blipFill>
          <a:blip r:embed="rId3">
            <a:alphaModFix/>
          </a:blip>
          <a:stretch>
            <a:fillRect/>
          </a:stretch>
        </p:blipFill>
        <p:spPr>
          <a:xfrm>
            <a:off x="139296" y="1936295"/>
            <a:ext cx="1694300" cy="1598629"/>
          </a:xfrm>
          <a:prstGeom prst="rect">
            <a:avLst/>
          </a:prstGeom>
          <a:noFill/>
          <a:ln>
            <a:noFill/>
          </a:ln>
        </p:spPr>
      </p:pic>
      <p:sp>
        <p:nvSpPr>
          <p:cNvPr id="669" name="Shape 669"/>
          <p:cNvSpPr/>
          <p:nvPr/>
        </p:nvSpPr>
        <p:spPr>
          <a:xfrm>
            <a:off x="297500" y="3685900"/>
            <a:ext cx="1348800" cy="456300"/>
          </a:xfrm>
          <a:prstGeom prst="roundRect">
            <a:avLst>
              <a:gd fmla="val 16667" name="adj"/>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670" name="Shape 670"/>
          <p:cNvSpPr/>
          <p:nvPr/>
        </p:nvSpPr>
        <p:spPr>
          <a:xfrm>
            <a:off x="740463" y="3685905"/>
            <a:ext cx="436200" cy="456300"/>
          </a:xfrm>
          <a:prstGeom prst="rect">
            <a:avLst/>
          </a:prstGeom>
          <a:noFill/>
          <a:ln cap="flat" cmpd="sng" w="9525">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671" name="Shape 671"/>
          <p:cNvSpPr/>
          <p:nvPr/>
        </p:nvSpPr>
        <p:spPr>
          <a:xfrm>
            <a:off x="581775" y="4143100"/>
            <a:ext cx="747300" cy="240000"/>
          </a:xfrm>
          <a:prstGeom prst="rect">
            <a:avLst/>
          </a:prstGeom>
          <a:noFill/>
          <a:ln cap="flat" cmpd="sng" w="9525">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672" name="Shape 672"/>
          <p:cNvSpPr txBox="1"/>
          <p:nvPr>
            <p:ph type="title"/>
          </p:nvPr>
        </p:nvSpPr>
        <p:spPr>
          <a:xfrm>
            <a:off x="254355" y="3763750"/>
            <a:ext cx="528900" cy="300600"/>
          </a:xfrm>
          <a:prstGeom prst="rect">
            <a:avLst/>
          </a:prstGeom>
        </p:spPr>
        <p:txBody>
          <a:bodyPr anchorCtr="0" anchor="t" bIns="91425" lIns="91425" rIns="91425" tIns="91425">
            <a:noAutofit/>
          </a:bodyPr>
          <a:lstStyle/>
          <a:p>
            <a:pPr lvl="0" rtl="0" algn="ctr">
              <a:spcBef>
                <a:spcPts val="0"/>
              </a:spcBef>
              <a:buNone/>
            </a:pPr>
            <a:r>
              <a:rPr lang="en" sz="1000">
                <a:solidFill>
                  <a:srgbClr val="000000"/>
                </a:solidFill>
              </a:rPr>
              <a:t>Input</a:t>
            </a:r>
          </a:p>
        </p:txBody>
      </p:sp>
      <p:sp>
        <p:nvSpPr>
          <p:cNvPr id="673" name="Shape 673"/>
          <p:cNvSpPr txBox="1"/>
          <p:nvPr>
            <p:ph type="title"/>
          </p:nvPr>
        </p:nvSpPr>
        <p:spPr>
          <a:xfrm>
            <a:off x="672202" y="3763750"/>
            <a:ext cx="568800" cy="300600"/>
          </a:xfrm>
          <a:prstGeom prst="rect">
            <a:avLst/>
          </a:prstGeom>
        </p:spPr>
        <p:txBody>
          <a:bodyPr anchorCtr="0" anchor="t" bIns="91425" lIns="91425" rIns="91425" tIns="91425">
            <a:noAutofit/>
          </a:bodyPr>
          <a:lstStyle/>
          <a:p>
            <a:pPr lvl="0" rtl="0" algn="ctr">
              <a:spcBef>
                <a:spcPts val="0"/>
              </a:spcBef>
              <a:buNone/>
            </a:pPr>
            <a:r>
              <a:rPr lang="en" sz="1000">
                <a:solidFill>
                  <a:srgbClr val="000000"/>
                </a:solidFill>
              </a:rPr>
              <a:t>Amount</a:t>
            </a:r>
          </a:p>
        </p:txBody>
      </p:sp>
      <p:sp>
        <p:nvSpPr>
          <p:cNvPr id="674" name="Shape 674"/>
          <p:cNvSpPr txBox="1"/>
          <p:nvPr>
            <p:ph type="title"/>
          </p:nvPr>
        </p:nvSpPr>
        <p:spPr>
          <a:xfrm>
            <a:off x="1126919" y="3763750"/>
            <a:ext cx="568799" cy="300600"/>
          </a:xfrm>
          <a:prstGeom prst="rect">
            <a:avLst/>
          </a:prstGeom>
        </p:spPr>
        <p:txBody>
          <a:bodyPr anchorCtr="0" anchor="t" bIns="91425" lIns="91425" rIns="91425" tIns="91425">
            <a:noAutofit/>
          </a:bodyPr>
          <a:lstStyle/>
          <a:p>
            <a:pPr lvl="0" rtl="0" algn="ctr">
              <a:spcBef>
                <a:spcPts val="0"/>
              </a:spcBef>
              <a:buNone/>
            </a:pPr>
            <a:r>
              <a:rPr lang="en" sz="1000">
                <a:solidFill>
                  <a:srgbClr val="000000"/>
                </a:solidFill>
              </a:rPr>
              <a:t>Output</a:t>
            </a:r>
          </a:p>
        </p:txBody>
      </p:sp>
      <p:sp>
        <p:nvSpPr>
          <p:cNvPr id="675" name="Shape 675"/>
          <p:cNvSpPr txBox="1"/>
          <p:nvPr>
            <p:ph type="title"/>
          </p:nvPr>
        </p:nvSpPr>
        <p:spPr>
          <a:xfrm>
            <a:off x="601437" y="4112800"/>
            <a:ext cx="704100" cy="300600"/>
          </a:xfrm>
          <a:prstGeom prst="rect">
            <a:avLst/>
          </a:prstGeom>
        </p:spPr>
        <p:txBody>
          <a:bodyPr anchorCtr="0" anchor="t" bIns="91425" lIns="91425" rIns="91425" tIns="91425">
            <a:noAutofit/>
          </a:bodyPr>
          <a:lstStyle/>
          <a:p>
            <a:pPr lvl="0" rtl="0" algn="ctr">
              <a:spcBef>
                <a:spcPts val="0"/>
              </a:spcBef>
              <a:buNone/>
            </a:pPr>
            <a:r>
              <a:rPr lang="en" sz="1000">
                <a:solidFill>
                  <a:srgbClr val="000000"/>
                </a:solidFill>
              </a:rPr>
              <a:t>Metadata</a:t>
            </a:r>
          </a:p>
        </p:txBody>
      </p:sp>
      <p:grpSp>
        <p:nvGrpSpPr>
          <p:cNvPr id="676" name="Shape 676"/>
          <p:cNvGrpSpPr/>
          <p:nvPr/>
        </p:nvGrpSpPr>
        <p:grpSpPr>
          <a:xfrm>
            <a:off x="3777875" y="1500600"/>
            <a:ext cx="1588011" cy="3642900"/>
            <a:chOff x="3777875" y="1500600"/>
            <a:chExt cx="1588011" cy="3642900"/>
          </a:xfrm>
        </p:grpSpPr>
        <p:cxnSp>
          <p:nvCxnSpPr>
            <p:cNvPr id="677" name="Shape 677"/>
            <p:cNvCxnSpPr/>
            <p:nvPr/>
          </p:nvCxnSpPr>
          <p:spPr>
            <a:xfrm>
              <a:off x="3777875" y="1500600"/>
              <a:ext cx="0" cy="3642900"/>
            </a:xfrm>
            <a:prstGeom prst="straightConnector1">
              <a:avLst/>
            </a:prstGeom>
            <a:noFill/>
            <a:ln cap="flat" cmpd="sng" w="19050">
              <a:solidFill>
                <a:srgbClr val="CCCCCC"/>
              </a:solidFill>
              <a:prstDash val="solid"/>
              <a:round/>
              <a:headEnd len="lg" w="lg" type="none"/>
              <a:tailEnd len="lg" w="lg" type="none"/>
            </a:ln>
          </p:spPr>
        </p:cxnSp>
        <p:pic>
          <p:nvPicPr>
            <p:cNvPr id="678" name="Shape 678"/>
            <p:cNvPicPr preferRelativeResize="0"/>
            <p:nvPr/>
          </p:nvPicPr>
          <p:blipFill>
            <a:blip r:embed="rId4">
              <a:alphaModFix/>
            </a:blip>
            <a:stretch>
              <a:fillRect/>
            </a:stretch>
          </p:blipFill>
          <p:spPr>
            <a:xfrm>
              <a:off x="3862448" y="2764351"/>
              <a:ext cx="1503437" cy="1223799"/>
            </a:xfrm>
            <a:prstGeom prst="rect">
              <a:avLst/>
            </a:prstGeom>
            <a:noFill/>
            <a:ln>
              <a:noFill/>
            </a:ln>
          </p:spPr>
        </p:pic>
        <p:grpSp>
          <p:nvGrpSpPr>
            <p:cNvPr id="679" name="Shape 679"/>
            <p:cNvGrpSpPr/>
            <p:nvPr/>
          </p:nvGrpSpPr>
          <p:grpSpPr>
            <a:xfrm>
              <a:off x="4215463" y="2664356"/>
              <a:ext cx="366199" cy="150261"/>
              <a:chOff x="2144562" y="2148950"/>
              <a:chExt cx="1348800" cy="456305"/>
            </a:xfrm>
          </p:grpSpPr>
          <p:sp>
            <p:nvSpPr>
              <p:cNvPr id="680" name="Shape 680"/>
              <p:cNvSpPr/>
              <p:nvPr/>
            </p:nvSpPr>
            <p:spPr>
              <a:xfrm>
                <a:off x="2144562" y="2148950"/>
                <a:ext cx="1348800" cy="456300"/>
              </a:xfrm>
              <a:prstGeom prst="roundRect">
                <a:avLst>
                  <a:gd fmla="val 16667" name="adj"/>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681" name="Shape 681"/>
              <p:cNvSpPr/>
              <p:nvPr/>
            </p:nvSpPr>
            <p:spPr>
              <a:xfrm>
                <a:off x="2600851" y="2148955"/>
                <a:ext cx="436200" cy="456300"/>
              </a:xfrm>
              <a:prstGeom prst="rect">
                <a:avLst/>
              </a:prstGeom>
              <a:noFill/>
              <a:ln cap="flat" cmpd="sng" w="9525">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682" name="Shape 682"/>
            <p:cNvSpPr/>
            <p:nvPr/>
          </p:nvSpPr>
          <p:spPr>
            <a:xfrm rot="1545903">
              <a:off x="4336092" y="3113814"/>
              <a:ext cx="124918" cy="176576"/>
            </a:xfrm>
            <a:prstGeom prst="downArrow">
              <a:avLst>
                <a:gd fmla="val 50000" name="adj1"/>
                <a:gd fmla="val 50000" name="adj2"/>
              </a:avLst>
            </a:prstGeom>
            <a:solidFill>
              <a:srgbClr val="6AA84F"/>
            </a:solidFill>
            <a:ln>
              <a:noFill/>
            </a:ln>
          </p:spPr>
          <p:txBody>
            <a:bodyPr anchorCtr="0" anchor="ctr" bIns="91425" lIns="91425" rIns="91425" tIns="91425">
              <a:noAutofit/>
            </a:bodyPr>
            <a:lstStyle/>
            <a:p>
              <a:pPr lvl="0">
                <a:spcBef>
                  <a:spcPts val="0"/>
                </a:spcBef>
                <a:buNone/>
              </a:pPr>
              <a:r>
                <a:t/>
              </a:r>
              <a:endParaRPr/>
            </a:p>
          </p:txBody>
        </p:sp>
        <p:sp>
          <p:nvSpPr>
            <p:cNvPr id="683" name="Shape 683"/>
            <p:cNvSpPr/>
            <p:nvPr/>
          </p:nvSpPr>
          <p:spPr>
            <a:xfrm rot="-5259930">
              <a:off x="4759570" y="3074334"/>
              <a:ext cx="125203" cy="176534"/>
            </a:xfrm>
            <a:prstGeom prst="downArrow">
              <a:avLst>
                <a:gd fmla="val 50000" name="adj1"/>
                <a:gd fmla="val 50000" name="adj2"/>
              </a:avLst>
            </a:prstGeom>
            <a:solidFill>
              <a:srgbClr val="6AA84F"/>
            </a:solidFill>
            <a:ln>
              <a:noFill/>
            </a:ln>
          </p:spPr>
          <p:txBody>
            <a:bodyPr anchorCtr="0" anchor="ctr" bIns="91425" lIns="91425" rIns="91425" tIns="91425">
              <a:noAutofit/>
            </a:bodyPr>
            <a:lstStyle/>
            <a:p>
              <a:pPr lvl="0">
                <a:spcBef>
                  <a:spcPts val="0"/>
                </a:spcBef>
                <a:buNone/>
              </a:pPr>
              <a:r>
                <a:t/>
              </a:r>
              <a:endParaRPr/>
            </a:p>
          </p:txBody>
        </p:sp>
        <p:sp>
          <p:nvSpPr>
            <p:cNvPr id="684" name="Shape 684"/>
            <p:cNvSpPr/>
            <p:nvPr/>
          </p:nvSpPr>
          <p:spPr>
            <a:xfrm rot="-5988065">
              <a:off x="4551665" y="2836690"/>
              <a:ext cx="125126" cy="176618"/>
            </a:xfrm>
            <a:prstGeom prst="downArrow">
              <a:avLst>
                <a:gd fmla="val 50000" name="adj1"/>
                <a:gd fmla="val 50000" name="adj2"/>
              </a:avLst>
            </a:prstGeom>
            <a:solidFill>
              <a:srgbClr val="6AA84F"/>
            </a:solidFill>
            <a:ln>
              <a:noFill/>
            </a:ln>
          </p:spPr>
          <p:txBody>
            <a:bodyPr anchorCtr="0" anchor="ctr" bIns="91425" lIns="91425" rIns="91425" tIns="91425">
              <a:noAutofit/>
            </a:bodyPr>
            <a:lstStyle/>
            <a:p>
              <a:pPr lvl="0">
                <a:spcBef>
                  <a:spcPts val="0"/>
                </a:spcBef>
                <a:buNone/>
              </a:pPr>
              <a:r>
                <a:t/>
              </a:r>
              <a:endParaRPr/>
            </a:p>
          </p:txBody>
        </p:sp>
        <p:sp>
          <p:nvSpPr>
            <p:cNvPr id="685" name="Shape 685"/>
            <p:cNvSpPr/>
            <p:nvPr/>
          </p:nvSpPr>
          <p:spPr>
            <a:xfrm rot="5086094">
              <a:off x="4084694" y="2836688"/>
              <a:ext cx="125020" cy="176572"/>
            </a:xfrm>
            <a:prstGeom prst="downArrow">
              <a:avLst>
                <a:gd fmla="val 50000" name="adj1"/>
                <a:gd fmla="val 50000" name="adj2"/>
              </a:avLst>
            </a:prstGeom>
            <a:solidFill>
              <a:srgbClr val="6AA84F"/>
            </a:solidFill>
            <a:ln>
              <a:noFill/>
            </a:ln>
          </p:spPr>
          <p:txBody>
            <a:bodyPr anchorCtr="0" anchor="ctr" bIns="91425" lIns="91425" rIns="91425" tIns="91425">
              <a:noAutofit/>
            </a:bodyPr>
            <a:lstStyle/>
            <a:p>
              <a:pPr lvl="0">
                <a:spcBef>
                  <a:spcPts val="0"/>
                </a:spcBef>
                <a:buNone/>
              </a:pPr>
              <a:r>
                <a:t/>
              </a:r>
              <a:endParaRPr/>
            </a:p>
          </p:txBody>
        </p:sp>
        <p:sp>
          <p:nvSpPr>
            <p:cNvPr id="686" name="Shape 686"/>
            <p:cNvSpPr/>
            <p:nvPr/>
          </p:nvSpPr>
          <p:spPr>
            <a:xfrm rot="1545903">
              <a:off x="4551705" y="3327114"/>
              <a:ext cx="124918" cy="176576"/>
            </a:xfrm>
            <a:prstGeom prst="downArrow">
              <a:avLst>
                <a:gd fmla="val 50000" name="adj1"/>
                <a:gd fmla="val 50000" name="adj2"/>
              </a:avLst>
            </a:prstGeom>
            <a:solidFill>
              <a:srgbClr val="6AA84F"/>
            </a:solidFill>
            <a:ln>
              <a:noFill/>
            </a:ln>
          </p:spPr>
          <p:txBody>
            <a:bodyPr anchorCtr="0" anchor="ctr" bIns="91425" lIns="91425" rIns="91425" tIns="91425">
              <a:noAutofit/>
            </a:bodyPr>
            <a:lstStyle/>
            <a:p>
              <a:pPr lvl="0">
                <a:spcBef>
                  <a:spcPts val="0"/>
                </a:spcBef>
                <a:buNone/>
              </a:pPr>
              <a:r>
                <a:t/>
              </a:r>
              <a:endParaRPr/>
            </a:p>
          </p:txBody>
        </p:sp>
      </p:grpSp>
      <p:grpSp>
        <p:nvGrpSpPr>
          <p:cNvPr id="687" name="Shape 687"/>
          <p:cNvGrpSpPr/>
          <p:nvPr/>
        </p:nvGrpSpPr>
        <p:grpSpPr>
          <a:xfrm>
            <a:off x="2041687" y="1500600"/>
            <a:ext cx="1598711" cy="3642900"/>
            <a:chOff x="2041687" y="1500600"/>
            <a:chExt cx="1598711" cy="3642900"/>
          </a:xfrm>
        </p:grpSpPr>
        <p:cxnSp>
          <p:nvCxnSpPr>
            <p:cNvPr id="688" name="Shape 688"/>
            <p:cNvCxnSpPr/>
            <p:nvPr/>
          </p:nvCxnSpPr>
          <p:spPr>
            <a:xfrm>
              <a:off x="2041687" y="1500600"/>
              <a:ext cx="0" cy="3642900"/>
            </a:xfrm>
            <a:prstGeom prst="straightConnector1">
              <a:avLst/>
            </a:prstGeom>
            <a:noFill/>
            <a:ln cap="flat" cmpd="sng" w="19050">
              <a:solidFill>
                <a:srgbClr val="CCCCCC"/>
              </a:solidFill>
              <a:prstDash val="solid"/>
              <a:round/>
              <a:headEnd len="lg" w="lg" type="none"/>
              <a:tailEnd len="lg" w="lg" type="none"/>
            </a:ln>
          </p:spPr>
        </p:cxnSp>
        <p:pic>
          <p:nvPicPr>
            <p:cNvPr id="689" name="Shape 689"/>
            <p:cNvPicPr preferRelativeResize="0"/>
            <p:nvPr/>
          </p:nvPicPr>
          <p:blipFill>
            <a:blip r:embed="rId4">
              <a:alphaModFix/>
            </a:blip>
            <a:stretch>
              <a:fillRect/>
            </a:stretch>
          </p:blipFill>
          <p:spPr>
            <a:xfrm>
              <a:off x="2136961" y="3069151"/>
              <a:ext cx="1503437" cy="1223799"/>
            </a:xfrm>
            <a:prstGeom prst="rect">
              <a:avLst/>
            </a:prstGeom>
            <a:noFill/>
            <a:ln>
              <a:noFill/>
            </a:ln>
          </p:spPr>
        </p:pic>
        <p:sp>
          <p:nvSpPr>
            <p:cNvPr id="690" name="Shape 690"/>
            <p:cNvSpPr/>
            <p:nvPr/>
          </p:nvSpPr>
          <p:spPr>
            <a:xfrm>
              <a:off x="2583532" y="2347950"/>
              <a:ext cx="625500" cy="244200"/>
            </a:xfrm>
            <a:prstGeom prst="roundRect">
              <a:avLst>
                <a:gd fmla="val 16667" name="adj"/>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691" name="Shape 691"/>
            <p:cNvSpPr/>
            <p:nvPr/>
          </p:nvSpPr>
          <p:spPr>
            <a:xfrm>
              <a:off x="2795159" y="2347953"/>
              <a:ext cx="202200" cy="244200"/>
            </a:xfrm>
            <a:prstGeom prst="rect">
              <a:avLst/>
            </a:prstGeom>
            <a:noFill/>
            <a:ln cap="flat" cmpd="sng" w="9525">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nvGrpSpPr>
            <p:cNvPr id="692" name="Shape 692"/>
            <p:cNvGrpSpPr/>
            <p:nvPr/>
          </p:nvGrpSpPr>
          <p:grpSpPr>
            <a:xfrm>
              <a:off x="2672683" y="2628475"/>
              <a:ext cx="534576" cy="509373"/>
              <a:chOff x="2672683" y="2628475"/>
              <a:chExt cx="534576" cy="509373"/>
            </a:xfrm>
          </p:grpSpPr>
          <p:pic>
            <p:nvPicPr>
              <p:cNvPr id="693" name="Shape 693"/>
              <p:cNvPicPr preferRelativeResize="0"/>
              <p:nvPr/>
            </p:nvPicPr>
            <p:blipFill rotWithShape="1">
              <a:blip r:embed="rId5">
                <a:alphaModFix/>
              </a:blip>
              <a:srcRect b="0" l="47872" r="1961" t="24828"/>
              <a:stretch/>
            </p:blipFill>
            <p:spPr>
              <a:xfrm rot="6124879">
                <a:off x="2720231" y="2662179"/>
                <a:ext cx="426303" cy="441965"/>
              </a:xfrm>
              <a:prstGeom prst="rect">
                <a:avLst/>
              </a:prstGeom>
              <a:noFill/>
              <a:ln>
                <a:noFill/>
              </a:ln>
            </p:spPr>
          </p:pic>
          <p:sp>
            <p:nvSpPr>
              <p:cNvPr id="694" name="Shape 694"/>
              <p:cNvSpPr/>
              <p:nvPr/>
            </p:nvSpPr>
            <p:spPr>
              <a:xfrm>
                <a:off x="3083359" y="2678225"/>
                <a:ext cx="123900" cy="185100"/>
              </a:xfrm>
              <a:prstGeom prst="rect">
                <a:avLst/>
              </a:prstGeom>
              <a:solidFill>
                <a:srgbClr val="FFFFFF"/>
              </a:solid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grpSp>
      <p:grpSp>
        <p:nvGrpSpPr>
          <p:cNvPr id="695" name="Shape 695"/>
          <p:cNvGrpSpPr/>
          <p:nvPr/>
        </p:nvGrpSpPr>
        <p:grpSpPr>
          <a:xfrm>
            <a:off x="5450450" y="1500600"/>
            <a:ext cx="1580386" cy="3642900"/>
            <a:chOff x="5450450" y="1500600"/>
            <a:chExt cx="1580386" cy="3642900"/>
          </a:xfrm>
        </p:grpSpPr>
        <p:cxnSp>
          <p:nvCxnSpPr>
            <p:cNvPr id="696" name="Shape 696"/>
            <p:cNvCxnSpPr/>
            <p:nvPr/>
          </p:nvCxnSpPr>
          <p:spPr>
            <a:xfrm>
              <a:off x="5450450" y="1500600"/>
              <a:ext cx="0" cy="3642900"/>
            </a:xfrm>
            <a:prstGeom prst="straightConnector1">
              <a:avLst/>
            </a:prstGeom>
            <a:noFill/>
            <a:ln cap="flat" cmpd="sng" w="19050">
              <a:solidFill>
                <a:srgbClr val="CCCCCC"/>
              </a:solidFill>
              <a:prstDash val="solid"/>
              <a:round/>
              <a:headEnd len="lg" w="lg" type="none"/>
              <a:tailEnd len="lg" w="lg" type="none"/>
            </a:ln>
          </p:spPr>
        </p:cxnSp>
        <p:sp>
          <p:nvSpPr>
            <p:cNvPr id="697" name="Shape 697"/>
            <p:cNvSpPr/>
            <p:nvPr/>
          </p:nvSpPr>
          <p:spPr>
            <a:xfrm>
              <a:off x="5682036" y="3054262"/>
              <a:ext cx="1348800" cy="1308900"/>
            </a:xfrm>
            <a:prstGeom prst="roundRect">
              <a:avLst>
                <a:gd fmla="val 5555" name="adj"/>
              </a:avLst>
            </a:prstGeom>
            <a:noFill/>
            <a:ln cap="flat" cmpd="sng" w="28575">
              <a:solidFill>
                <a:srgbClr val="0B5394"/>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nvGrpSpPr>
            <p:cNvPr id="698" name="Shape 698"/>
            <p:cNvGrpSpPr/>
            <p:nvPr/>
          </p:nvGrpSpPr>
          <p:grpSpPr>
            <a:xfrm>
              <a:off x="5734812" y="4089855"/>
              <a:ext cx="597653" cy="183024"/>
              <a:chOff x="2144562" y="2148950"/>
              <a:chExt cx="1348800" cy="456305"/>
            </a:xfrm>
          </p:grpSpPr>
          <p:sp>
            <p:nvSpPr>
              <p:cNvPr id="699" name="Shape 699"/>
              <p:cNvSpPr/>
              <p:nvPr/>
            </p:nvSpPr>
            <p:spPr>
              <a:xfrm>
                <a:off x="2144562" y="2148950"/>
                <a:ext cx="1348800" cy="456300"/>
              </a:xfrm>
              <a:prstGeom prst="roundRect">
                <a:avLst>
                  <a:gd fmla="val 16667" name="adj"/>
                </a:avLst>
              </a:prstGeom>
              <a:noFill/>
              <a:ln cap="flat" cmpd="sng" w="19050">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700" name="Shape 700"/>
              <p:cNvSpPr/>
              <p:nvPr/>
            </p:nvSpPr>
            <p:spPr>
              <a:xfrm>
                <a:off x="2600851" y="2148955"/>
                <a:ext cx="436200" cy="456300"/>
              </a:xfrm>
              <a:prstGeom prst="rect">
                <a:avLst/>
              </a:prstGeom>
              <a:noFill/>
              <a:ln cap="flat" cmpd="sng" w="9525">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grpSp>
          <p:nvGrpSpPr>
            <p:cNvPr id="701" name="Shape 701"/>
            <p:cNvGrpSpPr/>
            <p:nvPr/>
          </p:nvGrpSpPr>
          <p:grpSpPr>
            <a:xfrm>
              <a:off x="6375312" y="4089855"/>
              <a:ext cx="597653" cy="183024"/>
              <a:chOff x="2144562" y="2148950"/>
              <a:chExt cx="1348800" cy="456305"/>
            </a:xfrm>
          </p:grpSpPr>
          <p:sp>
            <p:nvSpPr>
              <p:cNvPr id="702" name="Shape 702"/>
              <p:cNvSpPr/>
              <p:nvPr/>
            </p:nvSpPr>
            <p:spPr>
              <a:xfrm>
                <a:off x="2144562" y="2148950"/>
                <a:ext cx="1348800" cy="456300"/>
              </a:xfrm>
              <a:prstGeom prst="roundRect">
                <a:avLst>
                  <a:gd fmla="val 16667" name="adj"/>
                </a:avLst>
              </a:prstGeom>
              <a:noFill/>
              <a:ln cap="flat" cmpd="sng" w="19050">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703" name="Shape 703"/>
              <p:cNvSpPr/>
              <p:nvPr/>
            </p:nvSpPr>
            <p:spPr>
              <a:xfrm>
                <a:off x="2600851" y="2148955"/>
                <a:ext cx="436200" cy="456300"/>
              </a:xfrm>
              <a:prstGeom prst="rect">
                <a:avLst/>
              </a:prstGeom>
              <a:noFill/>
              <a:ln cap="flat" cmpd="sng" w="9525">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grpSp>
          <p:nvGrpSpPr>
            <p:cNvPr id="704" name="Shape 704"/>
            <p:cNvGrpSpPr/>
            <p:nvPr/>
          </p:nvGrpSpPr>
          <p:grpSpPr>
            <a:xfrm>
              <a:off x="5737362" y="3845630"/>
              <a:ext cx="597653" cy="183024"/>
              <a:chOff x="2144562" y="2148950"/>
              <a:chExt cx="1348800" cy="456305"/>
            </a:xfrm>
          </p:grpSpPr>
          <p:sp>
            <p:nvSpPr>
              <p:cNvPr id="705" name="Shape 705"/>
              <p:cNvSpPr/>
              <p:nvPr/>
            </p:nvSpPr>
            <p:spPr>
              <a:xfrm>
                <a:off x="2144562" y="2148950"/>
                <a:ext cx="1348800" cy="456300"/>
              </a:xfrm>
              <a:prstGeom prst="roundRect">
                <a:avLst>
                  <a:gd fmla="val 16667" name="adj"/>
                </a:avLst>
              </a:prstGeom>
              <a:noFill/>
              <a:ln cap="flat" cmpd="sng" w="19050">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706" name="Shape 706"/>
              <p:cNvSpPr/>
              <p:nvPr/>
            </p:nvSpPr>
            <p:spPr>
              <a:xfrm>
                <a:off x="2600851" y="2148955"/>
                <a:ext cx="436200" cy="456300"/>
              </a:xfrm>
              <a:prstGeom prst="rect">
                <a:avLst/>
              </a:prstGeom>
              <a:noFill/>
              <a:ln cap="flat" cmpd="sng" w="9525">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grpSp>
          <p:nvGrpSpPr>
            <p:cNvPr id="707" name="Shape 707"/>
            <p:cNvGrpSpPr/>
            <p:nvPr/>
          </p:nvGrpSpPr>
          <p:grpSpPr>
            <a:xfrm>
              <a:off x="6377862" y="3845630"/>
              <a:ext cx="597653" cy="183024"/>
              <a:chOff x="2144562" y="2148950"/>
              <a:chExt cx="1348800" cy="456305"/>
            </a:xfrm>
          </p:grpSpPr>
          <p:sp>
            <p:nvSpPr>
              <p:cNvPr id="708" name="Shape 708"/>
              <p:cNvSpPr/>
              <p:nvPr/>
            </p:nvSpPr>
            <p:spPr>
              <a:xfrm>
                <a:off x="2144562" y="2148950"/>
                <a:ext cx="1348800" cy="456300"/>
              </a:xfrm>
              <a:prstGeom prst="roundRect">
                <a:avLst>
                  <a:gd fmla="val 16667" name="adj"/>
                </a:avLst>
              </a:prstGeom>
              <a:noFill/>
              <a:ln cap="flat" cmpd="sng" w="19050">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709" name="Shape 709"/>
              <p:cNvSpPr/>
              <p:nvPr/>
            </p:nvSpPr>
            <p:spPr>
              <a:xfrm>
                <a:off x="2600851" y="2148955"/>
                <a:ext cx="436200" cy="456300"/>
              </a:xfrm>
              <a:prstGeom prst="rect">
                <a:avLst/>
              </a:prstGeom>
              <a:noFill/>
              <a:ln cap="flat" cmpd="sng" w="9525">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grpSp>
          <p:nvGrpSpPr>
            <p:cNvPr id="710" name="Shape 710"/>
            <p:cNvGrpSpPr/>
            <p:nvPr/>
          </p:nvGrpSpPr>
          <p:grpSpPr>
            <a:xfrm>
              <a:off x="5737362" y="3617193"/>
              <a:ext cx="597653" cy="183024"/>
              <a:chOff x="2144562" y="2148950"/>
              <a:chExt cx="1348800" cy="456305"/>
            </a:xfrm>
          </p:grpSpPr>
          <p:sp>
            <p:nvSpPr>
              <p:cNvPr id="711" name="Shape 711"/>
              <p:cNvSpPr/>
              <p:nvPr/>
            </p:nvSpPr>
            <p:spPr>
              <a:xfrm>
                <a:off x="2144562" y="2148950"/>
                <a:ext cx="1348800" cy="456300"/>
              </a:xfrm>
              <a:prstGeom prst="roundRect">
                <a:avLst>
                  <a:gd fmla="val 16667" name="adj"/>
                </a:avLst>
              </a:prstGeom>
              <a:noFill/>
              <a:ln cap="flat" cmpd="sng" w="19050">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712" name="Shape 712"/>
              <p:cNvSpPr/>
              <p:nvPr/>
            </p:nvSpPr>
            <p:spPr>
              <a:xfrm>
                <a:off x="2600851" y="2148955"/>
                <a:ext cx="436200" cy="456300"/>
              </a:xfrm>
              <a:prstGeom prst="rect">
                <a:avLst/>
              </a:prstGeom>
              <a:noFill/>
              <a:ln cap="flat" cmpd="sng" w="9525">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grpSp>
          <p:nvGrpSpPr>
            <p:cNvPr id="713" name="Shape 713"/>
            <p:cNvGrpSpPr/>
            <p:nvPr/>
          </p:nvGrpSpPr>
          <p:grpSpPr>
            <a:xfrm>
              <a:off x="6377862" y="3617193"/>
              <a:ext cx="597653" cy="183024"/>
              <a:chOff x="2144562" y="2148950"/>
              <a:chExt cx="1348800" cy="456305"/>
            </a:xfrm>
          </p:grpSpPr>
          <p:sp>
            <p:nvSpPr>
              <p:cNvPr id="714" name="Shape 714"/>
              <p:cNvSpPr/>
              <p:nvPr/>
            </p:nvSpPr>
            <p:spPr>
              <a:xfrm>
                <a:off x="2144562" y="2148950"/>
                <a:ext cx="1348800" cy="456300"/>
              </a:xfrm>
              <a:prstGeom prst="roundRect">
                <a:avLst>
                  <a:gd fmla="val 16667" name="adj"/>
                </a:avLst>
              </a:prstGeom>
              <a:noFill/>
              <a:ln cap="flat" cmpd="sng" w="19050">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715" name="Shape 715"/>
              <p:cNvSpPr/>
              <p:nvPr/>
            </p:nvSpPr>
            <p:spPr>
              <a:xfrm>
                <a:off x="2600851" y="2148955"/>
                <a:ext cx="436200" cy="456300"/>
              </a:xfrm>
              <a:prstGeom prst="rect">
                <a:avLst/>
              </a:prstGeom>
              <a:noFill/>
              <a:ln cap="flat" cmpd="sng" w="9525">
                <a:solidFill>
                  <a:srgbClr val="F6B26B"/>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grpSp>
          <p:nvGrpSpPr>
            <p:cNvPr id="716" name="Shape 716"/>
            <p:cNvGrpSpPr/>
            <p:nvPr/>
          </p:nvGrpSpPr>
          <p:grpSpPr>
            <a:xfrm>
              <a:off x="5737362" y="3379772"/>
              <a:ext cx="597653" cy="183024"/>
              <a:chOff x="2144562" y="2148950"/>
              <a:chExt cx="1348800" cy="456305"/>
            </a:xfrm>
          </p:grpSpPr>
          <p:sp>
            <p:nvSpPr>
              <p:cNvPr id="717" name="Shape 717"/>
              <p:cNvSpPr/>
              <p:nvPr/>
            </p:nvSpPr>
            <p:spPr>
              <a:xfrm>
                <a:off x="2144562" y="2148950"/>
                <a:ext cx="1348800" cy="456300"/>
              </a:xfrm>
              <a:prstGeom prst="roundRect">
                <a:avLst>
                  <a:gd fmla="val 16667" name="adj"/>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718" name="Shape 718"/>
              <p:cNvSpPr/>
              <p:nvPr/>
            </p:nvSpPr>
            <p:spPr>
              <a:xfrm>
                <a:off x="2600851" y="2148955"/>
                <a:ext cx="436200" cy="456300"/>
              </a:xfrm>
              <a:prstGeom prst="rect">
                <a:avLst/>
              </a:prstGeom>
              <a:noFill/>
              <a:ln cap="flat" cmpd="sng" w="9525">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719" name="Shape 719"/>
            <p:cNvSpPr/>
            <p:nvPr/>
          </p:nvSpPr>
          <p:spPr>
            <a:xfrm>
              <a:off x="6019366" y="2258629"/>
              <a:ext cx="667800" cy="654600"/>
            </a:xfrm>
            <a:prstGeom prst="decagon">
              <a:avLst>
                <a:gd fmla="val 105146" name="vf"/>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solidFill>
                    <a:srgbClr val="666666"/>
                  </a:solidFill>
                  <a:latin typeface="Oswald"/>
                  <a:ea typeface="Oswald"/>
                  <a:cs typeface="Oswald"/>
                  <a:sym typeface="Oswald"/>
                </a:rPr>
                <a:t>10 min</a:t>
              </a:r>
            </a:p>
          </p:txBody>
        </p:sp>
        <p:pic>
          <p:nvPicPr>
            <p:cNvPr id="720" name="Shape 720"/>
            <p:cNvPicPr preferRelativeResize="0"/>
            <p:nvPr/>
          </p:nvPicPr>
          <p:blipFill rotWithShape="1">
            <a:blip r:embed="rId6">
              <a:alphaModFix/>
            </a:blip>
            <a:srcRect b="73293" l="35318" r="39595" t="0"/>
            <a:stretch/>
          </p:blipFill>
          <p:spPr>
            <a:xfrm>
              <a:off x="6180044" y="2772601"/>
              <a:ext cx="396649" cy="379025"/>
            </a:xfrm>
            <a:prstGeom prst="rect">
              <a:avLst/>
            </a:prstGeom>
            <a:noFill/>
            <a:ln>
              <a:noFill/>
            </a:ln>
          </p:spPr>
        </p:pic>
      </p:grpSp>
      <p:grpSp>
        <p:nvGrpSpPr>
          <p:cNvPr id="721" name="Shape 721"/>
          <p:cNvGrpSpPr/>
          <p:nvPr/>
        </p:nvGrpSpPr>
        <p:grpSpPr>
          <a:xfrm>
            <a:off x="7249200" y="1500600"/>
            <a:ext cx="1183457" cy="3642900"/>
            <a:chOff x="7249200" y="1500600"/>
            <a:chExt cx="1183457" cy="3642900"/>
          </a:xfrm>
        </p:grpSpPr>
        <p:cxnSp>
          <p:nvCxnSpPr>
            <p:cNvPr id="722" name="Shape 722"/>
            <p:cNvCxnSpPr/>
            <p:nvPr/>
          </p:nvCxnSpPr>
          <p:spPr>
            <a:xfrm>
              <a:off x="7249200" y="1500600"/>
              <a:ext cx="0" cy="3642900"/>
            </a:xfrm>
            <a:prstGeom prst="straightConnector1">
              <a:avLst/>
            </a:prstGeom>
            <a:noFill/>
            <a:ln cap="flat" cmpd="sng" w="19050">
              <a:solidFill>
                <a:srgbClr val="CCCCCC"/>
              </a:solidFill>
              <a:prstDash val="solid"/>
              <a:round/>
              <a:headEnd len="lg" w="lg" type="none"/>
              <a:tailEnd len="lg" w="lg" type="none"/>
            </a:ln>
          </p:spPr>
        </p:cxnSp>
        <p:sp>
          <p:nvSpPr>
            <p:cNvPr id="723" name="Shape 723"/>
            <p:cNvSpPr/>
            <p:nvPr/>
          </p:nvSpPr>
          <p:spPr>
            <a:xfrm>
              <a:off x="7931857" y="4011696"/>
              <a:ext cx="500400" cy="456300"/>
            </a:xfrm>
            <a:prstGeom prst="roundRect">
              <a:avLst>
                <a:gd fmla="val 5555" name="adj"/>
              </a:avLst>
            </a:prstGeom>
            <a:noFill/>
            <a:ln cap="flat" cmpd="sng" w="28575">
              <a:solidFill>
                <a:srgbClr val="0B5394"/>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724" name="Shape 724"/>
            <p:cNvSpPr/>
            <p:nvPr/>
          </p:nvSpPr>
          <p:spPr>
            <a:xfrm>
              <a:off x="7932257" y="3395021"/>
              <a:ext cx="500400" cy="456300"/>
            </a:xfrm>
            <a:prstGeom prst="roundRect">
              <a:avLst>
                <a:gd fmla="val 5555" name="adj"/>
              </a:avLst>
            </a:prstGeom>
            <a:noFill/>
            <a:ln cap="flat" cmpd="sng" w="28575">
              <a:solidFill>
                <a:srgbClr val="0B5394"/>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725" name="Shape 725"/>
            <p:cNvSpPr/>
            <p:nvPr/>
          </p:nvSpPr>
          <p:spPr>
            <a:xfrm>
              <a:off x="7927832" y="2778347"/>
              <a:ext cx="500400" cy="456300"/>
            </a:xfrm>
            <a:prstGeom prst="roundRect">
              <a:avLst>
                <a:gd fmla="val 5555" name="adj"/>
              </a:avLst>
            </a:prstGeom>
            <a:noFill/>
            <a:ln cap="flat" cmpd="sng" w="28575">
              <a:solidFill>
                <a:srgbClr val="0B5394"/>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726" name="Shape 726"/>
            <p:cNvSpPr/>
            <p:nvPr/>
          </p:nvSpPr>
          <p:spPr>
            <a:xfrm>
              <a:off x="7924782" y="2161672"/>
              <a:ext cx="500400" cy="456300"/>
            </a:xfrm>
            <a:prstGeom prst="roundRect">
              <a:avLst>
                <a:gd fmla="val 5555" name="adj"/>
              </a:avLst>
            </a:prstGeom>
            <a:noFill/>
            <a:ln cap="flat" cmpd="sng" w="28575">
              <a:solidFill>
                <a:srgbClr val="0B5394"/>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727" name="Shape 727"/>
            <p:cNvCxnSpPr>
              <a:stCxn id="726" idx="2"/>
              <a:endCxn id="725" idx="0"/>
            </p:cNvCxnSpPr>
            <p:nvPr/>
          </p:nvCxnSpPr>
          <p:spPr>
            <a:xfrm>
              <a:off x="8174982" y="2617972"/>
              <a:ext cx="3000" cy="160500"/>
            </a:xfrm>
            <a:prstGeom prst="straightConnector1">
              <a:avLst/>
            </a:prstGeom>
            <a:noFill/>
            <a:ln cap="flat" cmpd="sng" w="19050">
              <a:solidFill>
                <a:srgbClr val="0B5394"/>
              </a:solidFill>
              <a:prstDash val="solid"/>
              <a:round/>
              <a:headEnd len="lg" w="lg" type="none"/>
              <a:tailEnd len="lg" w="lg" type="none"/>
            </a:ln>
          </p:spPr>
        </p:cxnSp>
        <p:cxnSp>
          <p:nvCxnSpPr>
            <p:cNvPr id="728" name="Shape 728"/>
            <p:cNvCxnSpPr/>
            <p:nvPr/>
          </p:nvCxnSpPr>
          <p:spPr>
            <a:xfrm>
              <a:off x="8180957" y="3234584"/>
              <a:ext cx="3000" cy="160500"/>
            </a:xfrm>
            <a:prstGeom prst="straightConnector1">
              <a:avLst/>
            </a:prstGeom>
            <a:noFill/>
            <a:ln cap="flat" cmpd="sng" w="19050">
              <a:solidFill>
                <a:srgbClr val="0B5394"/>
              </a:solidFill>
              <a:prstDash val="solid"/>
              <a:round/>
              <a:headEnd len="lg" w="lg" type="none"/>
              <a:tailEnd len="lg" w="lg" type="none"/>
            </a:ln>
          </p:spPr>
        </p:cxnSp>
        <p:cxnSp>
          <p:nvCxnSpPr>
            <p:cNvPr id="729" name="Shape 729"/>
            <p:cNvCxnSpPr/>
            <p:nvPr/>
          </p:nvCxnSpPr>
          <p:spPr>
            <a:xfrm>
              <a:off x="8180957" y="3838296"/>
              <a:ext cx="3000" cy="160500"/>
            </a:xfrm>
            <a:prstGeom prst="straightConnector1">
              <a:avLst/>
            </a:prstGeom>
            <a:noFill/>
            <a:ln cap="flat" cmpd="sng" w="19050">
              <a:solidFill>
                <a:srgbClr val="0B5394"/>
              </a:solidFill>
              <a:prstDash val="solid"/>
              <a:round/>
              <a:headEnd len="lg" w="lg" type="none"/>
              <a:tailEnd len="lg" w="lg" type="none"/>
            </a:ln>
          </p:spPr>
        </p:cxnSp>
      </p:grpSp>
      <p:pic>
        <p:nvPicPr>
          <p:cNvPr descr="5bsYOq7-AiEvFV6bdBK-rpOvXyKgi6LqJDo_N-lVzrU91CqBXmpfQA5ExzTyDYq84AY=w170" id="730" name="Shape 730"/>
          <p:cNvPicPr preferRelativeResize="0"/>
          <p:nvPr/>
        </p:nvPicPr>
        <p:blipFill>
          <a:blip r:embed="rId7">
            <a:alphaModFix/>
          </a:blip>
          <a:stretch>
            <a:fillRect/>
          </a:stretch>
        </p:blipFill>
        <p:spPr>
          <a:xfrm>
            <a:off x="6730225" y="2421450"/>
            <a:ext cx="300599" cy="300599"/>
          </a:xfrm>
          <a:prstGeom prst="rect">
            <a:avLst/>
          </a:prstGeom>
          <a:noFill/>
          <a:ln>
            <a:noFill/>
          </a:ln>
        </p:spPr>
      </p:pic>
      <p:sp>
        <p:nvSpPr>
          <p:cNvPr id="731" name="Shape 731"/>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HOW DOES IT WORK? (Basics-Bitcoin)</a:t>
            </a:r>
          </a:p>
        </p:txBody>
      </p:sp>
      <p:sp>
        <p:nvSpPr>
          <p:cNvPr id="732" name="Shape 732"/>
          <p:cNvSpPr txBox="1"/>
          <p:nvPr>
            <p:ph type="title"/>
          </p:nvPr>
        </p:nvSpPr>
        <p:spPr>
          <a:xfrm>
            <a:off x="5470225" y="1881128"/>
            <a:ext cx="1759200" cy="321300"/>
          </a:xfrm>
          <a:prstGeom prst="rect">
            <a:avLst/>
          </a:prstGeom>
        </p:spPr>
        <p:txBody>
          <a:bodyPr anchorCtr="0" anchor="t" bIns="91425" lIns="91425" rIns="91425" tIns="91425">
            <a:noAutofit/>
          </a:bodyPr>
          <a:lstStyle/>
          <a:p>
            <a:pPr lvl="0" rtl="0" algn="ctr">
              <a:spcBef>
                <a:spcPts val="0"/>
              </a:spcBef>
              <a:buNone/>
            </a:pPr>
            <a:r>
              <a:rPr lang="en" sz="1200">
                <a:solidFill>
                  <a:srgbClr val="666666"/>
                </a:solidFill>
              </a:rPr>
              <a:t>Proof of Work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7"/>
                                        </p:tgtEl>
                                        <p:attrNameLst>
                                          <p:attrName>style.visibility</p:attrName>
                                        </p:attrNameLst>
                                      </p:cBhvr>
                                      <p:to>
                                        <p:strVal val="visible"/>
                                      </p:to>
                                    </p:set>
                                    <p:animEffect filter="fade" transition="in">
                                      <p:cBhvr>
                                        <p:cTn dur="1000"/>
                                        <p:tgtEl>
                                          <p:spTgt spid="687"/>
                                        </p:tgtEl>
                                      </p:cBhvr>
                                    </p:animEffect>
                                  </p:childTnLst>
                                </p:cTn>
                              </p:par>
                              <p:par>
                                <p:cTn fill="hold" nodeType="withEffect" presetClass="entr" presetID="10" presetSubtype="0">
                                  <p:stCondLst>
                                    <p:cond delay="0"/>
                                  </p:stCondLst>
                                  <p:childTnLst>
                                    <p:set>
                                      <p:cBhvr>
                                        <p:cTn dur="1" fill="hold">
                                          <p:stCondLst>
                                            <p:cond delay="0"/>
                                          </p:stCondLst>
                                        </p:cTn>
                                        <p:tgtEl>
                                          <p:spTgt spid="664"/>
                                        </p:tgtEl>
                                        <p:attrNameLst>
                                          <p:attrName>style.visibility</p:attrName>
                                        </p:attrNameLst>
                                      </p:cBhvr>
                                      <p:to>
                                        <p:strVal val="visible"/>
                                      </p:to>
                                    </p:set>
                                    <p:animEffect filter="fade" transition="in">
                                      <p:cBhvr>
                                        <p:cTn dur="1000"/>
                                        <p:tgtEl>
                                          <p:spTgt spid="6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6"/>
                                        </p:tgtEl>
                                        <p:attrNameLst>
                                          <p:attrName>style.visibility</p:attrName>
                                        </p:attrNameLst>
                                      </p:cBhvr>
                                      <p:to>
                                        <p:strVal val="visible"/>
                                      </p:to>
                                    </p:set>
                                    <p:animEffect filter="fade" transition="in">
                                      <p:cBhvr>
                                        <p:cTn dur="800"/>
                                        <p:tgtEl>
                                          <p:spTgt spid="676"/>
                                        </p:tgtEl>
                                      </p:cBhvr>
                                    </p:animEffect>
                                  </p:childTnLst>
                                </p:cTn>
                              </p:par>
                              <p:par>
                                <p:cTn fill="hold" nodeType="withEffect" presetClass="entr" presetID="10" presetSubtype="0">
                                  <p:stCondLst>
                                    <p:cond delay="0"/>
                                  </p:stCondLst>
                                  <p:childTnLst>
                                    <p:set>
                                      <p:cBhvr>
                                        <p:cTn dur="1" fill="hold">
                                          <p:stCondLst>
                                            <p:cond delay="0"/>
                                          </p:stCondLst>
                                        </p:cTn>
                                        <p:tgtEl>
                                          <p:spTgt spid="665"/>
                                        </p:tgtEl>
                                        <p:attrNameLst>
                                          <p:attrName>style.visibility</p:attrName>
                                        </p:attrNameLst>
                                      </p:cBhvr>
                                      <p:to>
                                        <p:strVal val="visible"/>
                                      </p:to>
                                    </p:set>
                                    <p:animEffect filter="fade" transition="in">
                                      <p:cBhvr>
                                        <p:cTn dur="1000"/>
                                        <p:tgtEl>
                                          <p:spTgt spid="6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5"/>
                                        </p:tgtEl>
                                        <p:attrNameLst>
                                          <p:attrName>style.visibility</p:attrName>
                                        </p:attrNameLst>
                                      </p:cBhvr>
                                      <p:to>
                                        <p:strVal val="visible"/>
                                      </p:to>
                                    </p:set>
                                    <p:animEffect filter="fade" transition="in">
                                      <p:cBhvr>
                                        <p:cTn dur="1000"/>
                                        <p:tgtEl>
                                          <p:spTgt spid="695"/>
                                        </p:tgtEl>
                                      </p:cBhvr>
                                    </p:animEffect>
                                  </p:childTnLst>
                                </p:cTn>
                              </p:par>
                              <p:par>
                                <p:cTn fill="hold" nodeType="withEffect" presetClass="entr" presetID="10" presetSubtype="0">
                                  <p:stCondLst>
                                    <p:cond delay="0"/>
                                  </p:stCondLst>
                                  <p:childTnLst>
                                    <p:set>
                                      <p:cBhvr>
                                        <p:cTn dur="1" fill="hold">
                                          <p:stCondLst>
                                            <p:cond delay="0"/>
                                          </p:stCondLst>
                                        </p:cTn>
                                        <p:tgtEl>
                                          <p:spTgt spid="732"/>
                                        </p:tgtEl>
                                        <p:attrNameLst>
                                          <p:attrName>style.visibility</p:attrName>
                                        </p:attrNameLst>
                                      </p:cBhvr>
                                      <p:to>
                                        <p:strVal val="visible"/>
                                      </p:to>
                                    </p:set>
                                    <p:animEffect filter="fade" transition="in">
                                      <p:cBhvr>
                                        <p:cTn dur="1000"/>
                                        <p:tgtEl>
                                          <p:spTgt spid="732"/>
                                        </p:tgtEl>
                                      </p:cBhvr>
                                    </p:animEffect>
                                  </p:childTnLst>
                                </p:cTn>
                              </p:par>
                              <p:par>
                                <p:cTn fill="hold" nodeType="withEffect" presetClass="entr" presetID="10" presetSubtype="0">
                                  <p:stCondLst>
                                    <p:cond delay="0"/>
                                  </p:stCondLst>
                                  <p:childTnLst>
                                    <p:set>
                                      <p:cBhvr>
                                        <p:cTn dur="1" fill="hold">
                                          <p:stCondLst>
                                            <p:cond delay="0"/>
                                          </p:stCondLst>
                                        </p:cTn>
                                        <p:tgtEl>
                                          <p:spTgt spid="730"/>
                                        </p:tgtEl>
                                        <p:attrNameLst>
                                          <p:attrName>style.visibility</p:attrName>
                                        </p:attrNameLst>
                                      </p:cBhvr>
                                      <p:to>
                                        <p:strVal val="visible"/>
                                      </p:to>
                                    </p:set>
                                    <p:animEffect filter="fade" transition="in">
                                      <p:cBhvr>
                                        <p:cTn dur="1000"/>
                                        <p:tgtEl>
                                          <p:spTgt spid="730"/>
                                        </p:tgtEl>
                                      </p:cBhvr>
                                    </p:animEffect>
                                  </p:childTnLst>
                                </p:cTn>
                              </p:par>
                              <p:par>
                                <p:cTn fill="hold" nodeType="withEffect" presetClass="entr" presetID="10" presetSubtype="0">
                                  <p:stCondLst>
                                    <p:cond delay="0"/>
                                  </p:stCondLst>
                                  <p:childTnLst>
                                    <p:set>
                                      <p:cBhvr>
                                        <p:cTn dur="1" fill="hold">
                                          <p:stCondLst>
                                            <p:cond delay="0"/>
                                          </p:stCondLst>
                                        </p:cTn>
                                        <p:tgtEl>
                                          <p:spTgt spid="666"/>
                                        </p:tgtEl>
                                        <p:attrNameLst>
                                          <p:attrName>style.visibility</p:attrName>
                                        </p:attrNameLst>
                                      </p:cBhvr>
                                      <p:to>
                                        <p:strVal val="visible"/>
                                      </p:to>
                                    </p:set>
                                    <p:animEffect filter="fade" transition="in">
                                      <p:cBhvr>
                                        <p:cTn dur="1000"/>
                                        <p:tgtEl>
                                          <p:spTgt spid="6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1"/>
                                        </p:tgtEl>
                                        <p:attrNameLst>
                                          <p:attrName>style.visibility</p:attrName>
                                        </p:attrNameLst>
                                      </p:cBhvr>
                                      <p:to>
                                        <p:strVal val="visible"/>
                                      </p:to>
                                    </p:set>
                                    <p:animEffect filter="fade" transition="in">
                                      <p:cBhvr>
                                        <p:cTn dur="1000"/>
                                        <p:tgtEl>
                                          <p:spTgt spid="721"/>
                                        </p:tgtEl>
                                      </p:cBhvr>
                                    </p:animEffect>
                                  </p:childTnLst>
                                </p:cTn>
                              </p:par>
                              <p:par>
                                <p:cTn fill="hold" nodeType="withEffect" presetClass="entr" presetID="10" presetSubtype="0">
                                  <p:stCondLst>
                                    <p:cond delay="0"/>
                                  </p:stCondLst>
                                  <p:childTnLst>
                                    <p:set>
                                      <p:cBhvr>
                                        <p:cTn dur="1" fill="hold">
                                          <p:stCondLst>
                                            <p:cond delay="0"/>
                                          </p:stCondLst>
                                        </p:cTn>
                                        <p:tgtEl>
                                          <p:spTgt spid="667"/>
                                        </p:tgtEl>
                                        <p:attrNameLst>
                                          <p:attrName>style.visibility</p:attrName>
                                        </p:attrNameLst>
                                      </p:cBhvr>
                                      <p:to>
                                        <p:strVal val="visible"/>
                                      </p:to>
                                    </p:set>
                                    <p:animEffect filter="fade" transition="in">
                                      <p:cBhvr>
                                        <p:cTn dur="1000"/>
                                        <p:tgtEl>
                                          <p:spTgt spid="6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736" name="Shape 736"/>
        <p:cNvGrpSpPr/>
        <p:nvPr/>
      </p:nvGrpSpPr>
      <p:grpSpPr>
        <a:xfrm>
          <a:off x="0" y="0"/>
          <a:ext cx="0" cy="0"/>
          <a:chOff x="0" y="0"/>
          <a:chExt cx="0" cy="0"/>
        </a:xfrm>
      </p:grpSpPr>
      <p:sp>
        <p:nvSpPr>
          <p:cNvPr id="737" name="Shape 737"/>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POWER IN BITCOIN BLOCKCHAIN</a:t>
            </a:r>
          </a:p>
        </p:txBody>
      </p:sp>
      <p:grpSp>
        <p:nvGrpSpPr>
          <p:cNvPr id="738" name="Shape 738"/>
          <p:cNvGrpSpPr/>
          <p:nvPr/>
        </p:nvGrpSpPr>
        <p:grpSpPr>
          <a:xfrm>
            <a:off x="491050" y="3502398"/>
            <a:ext cx="1821600" cy="1056576"/>
            <a:chOff x="491050" y="3502398"/>
            <a:chExt cx="1821600" cy="1056576"/>
          </a:xfrm>
        </p:grpSpPr>
        <p:pic>
          <p:nvPicPr>
            <p:cNvPr descr="ml350e-gen8-tower_1_1.png" id="739" name="Shape 739"/>
            <p:cNvPicPr preferRelativeResize="0"/>
            <p:nvPr/>
          </p:nvPicPr>
          <p:blipFill>
            <a:blip r:embed="rId3">
              <a:alphaModFix/>
            </a:blip>
            <a:stretch>
              <a:fillRect/>
            </a:stretch>
          </p:blipFill>
          <p:spPr>
            <a:xfrm>
              <a:off x="567246" y="3502398"/>
              <a:ext cx="507824" cy="614623"/>
            </a:xfrm>
            <a:prstGeom prst="rect">
              <a:avLst/>
            </a:prstGeom>
            <a:noFill/>
            <a:ln>
              <a:noFill/>
            </a:ln>
          </p:spPr>
        </p:pic>
        <p:sp>
          <p:nvSpPr>
            <p:cNvPr id="740" name="Shape 740"/>
            <p:cNvSpPr txBox="1"/>
            <p:nvPr/>
          </p:nvSpPr>
          <p:spPr>
            <a:xfrm>
              <a:off x="491050" y="4126375"/>
              <a:ext cx="1821600" cy="432600"/>
            </a:xfrm>
            <a:prstGeom prst="rect">
              <a:avLst/>
            </a:prstGeom>
            <a:noFill/>
            <a:ln>
              <a:noFill/>
            </a:ln>
          </p:spPr>
          <p:txBody>
            <a:bodyPr anchorCtr="0" anchor="t" bIns="91425" lIns="91425" rIns="91425" tIns="91425">
              <a:noAutofit/>
            </a:bodyPr>
            <a:lstStyle/>
            <a:p>
              <a:pPr lvl="0" rtl="0">
                <a:spcBef>
                  <a:spcPts val="0"/>
                </a:spcBef>
                <a:buNone/>
              </a:pPr>
              <a:r>
                <a:rPr lang="en" sz="1600">
                  <a:latin typeface="Oswald"/>
                  <a:ea typeface="Oswald"/>
                  <a:cs typeface="Oswald"/>
                  <a:sym typeface="Oswald"/>
                </a:rPr>
                <a:t>Sunway TaihuLight</a:t>
              </a:r>
            </a:p>
            <a:p>
              <a:pPr lvl="0" rtl="0">
                <a:spcBef>
                  <a:spcPts val="0"/>
                </a:spcBef>
                <a:buNone/>
              </a:pPr>
              <a:r>
                <a:rPr lang="en" sz="1000">
                  <a:latin typeface="Oswald"/>
                  <a:ea typeface="Oswald"/>
                  <a:cs typeface="Oswald"/>
                  <a:sym typeface="Oswald"/>
                </a:rPr>
                <a:t>125 Petaflops/s (Peak)</a:t>
              </a:r>
            </a:p>
          </p:txBody>
        </p:sp>
      </p:grpSp>
      <p:grpSp>
        <p:nvGrpSpPr>
          <p:cNvPr id="741" name="Shape 741"/>
          <p:cNvGrpSpPr/>
          <p:nvPr/>
        </p:nvGrpSpPr>
        <p:grpSpPr>
          <a:xfrm>
            <a:off x="2747771" y="3511748"/>
            <a:ext cx="2080803" cy="1047226"/>
            <a:chOff x="2747771" y="3511748"/>
            <a:chExt cx="2080803" cy="1047226"/>
          </a:xfrm>
        </p:grpSpPr>
        <p:pic>
          <p:nvPicPr>
            <p:cNvPr descr="ml350e-gen8-tower_1_1.png" id="742" name="Shape 742"/>
            <p:cNvPicPr preferRelativeResize="0"/>
            <p:nvPr/>
          </p:nvPicPr>
          <p:blipFill>
            <a:blip r:embed="rId3">
              <a:alphaModFix/>
            </a:blip>
            <a:stretch>
              <a:fillRect/>
            </a:stretch>
          </p:blipFill>
          <p:spPr>
            <a:xfrm>
              <a:off x="2747771" y="3511748"/>
              <a:ext cx="507824" cy="614623"/>
            </a:xfrm>
            <a:prstGeom prst="rect">
              <a:avLst/>
            </a:prstGeom>
            <a:noFill/>
            <a:ln>
              <a:noFill/>
            </a:ln>
          </p:spPr>
        </p:pic>
        <p:pic>
          <p:nvPicPr>
            <p:cNvPr descr="ml350e-gen8-tower_1_1.png" id="743" name="Shape 743"/>
            <p:cNvPicPr preferRelativeResize="0"/>
            <p:nvPr/>
          </p:nvPicPr>
          <p:blipFill>
            <a:blip r:embed="rId3">
              <a:alphaModFix/>
            </a:blip>
            <a:stretch>
              <a:fillRect/>
            </a:stretch>
          </p:blipFill>
          <p:spPr>
            <a:xfrm>
              <a:off x="3324796" y="3511748"/>
              <a:ext cx="507824" cy="614623"/>
            </a:xfrm>
            <a:prstGeom prst="rect">
              <a:avLst/>
            </a:prstGeom>
            <a:noFill/>
            <a:ln>
              <a:noFill/>
            </a:ln>
          </p:spPr>
        </p:pic>
        <p:sp>
          <p:nvSpPr>
            <p:cNvPr id="744" name="Shape 744"/>
            <p:cNvSpPr txBox="1"/>
            <p:nvPr/>
          </p:nvSpPr>
          <p:spPr>
            <a:xfrm>
              <a:off x="2747775" y="4126375"/>
              <a:ext cx="2080800" cy="432600"/>
            </a:xfrm>
            <a:prstGeom prst="rect">
              <a:avLst/>
            </a:prstGeom>
            <a:noFill/>
            <a:ln>
              <a:noFill/>
            </a:ln>
          </p:spPr>
          <p:txBody>
            <a:bodyPr anchorCtr="0" anchor="t" bIns="91425" lIns="91425" rIns="91425" tIns="91425">
              <a:noAutofit/>
            </a:bodyPr>
            <a:lstStyle/>
            <a:p>
              <a:pPr lvl="0" rtl="0">
                <a:spcBef>
                  <a:spcPts val="0"/>
                </a:spcBef>
                <a:buNone/>
              </a:pPr>
              <a:r>
                <a:rPr lang="en" sz="1600">
                  <a:latin typeface="Oswald"/>
                  <a:ea typeface="Oswald"/>
                  <a:cs typeface="Oswald"/>
                  <a:sym typeface="Oswald"/>
                </a:rPr>
                <a:t>Top 10 Supercomputers</a:t>
              </a:r>
            </a:p>
            <a:p>
              <a:pPr lvl="0" rtl="0">
                <a:spcBef>
                  <a:spcPts val="0"/>
                </a:spcBef>
                <a:buNone/>
              </a:pPr>
              <a:r>
                <a:rPr lang="en" sz="1000">
                  <a:latin typeface="Oswald"/>
                  <a:ea typeface="Oswald"/>
                  <a:cs typeface="Oswald"/>
                  <a:sym typeface="Oswald"/>
                </a:rPr>
                <a:t>282 Petaflops/s (Peak)</a:t>
              </a:r>
            </a:p>
          </p:txBody>
        </p:sp>
      </p:grpSp>
      <p:grpSp>
        <p:nvGrpSpPr>
          <p:cNvPr id="745" name="Shape 745"/>
          <p:cNvGrpSpPr/>
          <p:nvPr/>
        </p:nvGrpSpPr>
        <p:grpSpPr>
          <a:xfrm>
            <a:off x="5509600" y="-120311"/>
            <a:ext cx="3818458" cy="4679286"/>
            <a:chOff x="5509600" y="-120311"/>
            <a:chExt cx="3818458" cy="4679286"/>
          </a:xfrm>
        </p:grpSpPr>
        <p:sp>
          <p:nvSpPr>
            <p:cNvPr id="746" name="Shape 746"/>
            <p:cNvSpPr txBox="1"/>
            <p:nvPr/>
          </p:nvSpPr>
          <p:spPr>
            <a:xfrm>
              <a:off x="5509600" y="4126375"/>
              <a:ext cx="3133800" cy="432600"/>
            </a:xfrm>
            <a:prstGeom prst="rect">
              <a:avLst/>
            </a:prstGeom>
            <a:noFill/>
            <a:ln>
              <a:noFill/>
            </a:ln>
          </p:spPr>
          <p:txBody>
            <a:bodyPr anchorCtr="0" anchor="t" bIns="91425" lIns="91425" rIns="91425" tIns="91425">
              <a:noAutofit/>
            </a:bodyPr>
            <a:lstStyle/>
            <a:p>
              <a:pPr lvl="0" rtl="0">
                <a:spcBef>
                  <a:spcPts val="0"/>
                </a:spcBef>
                <a:buNone/>
              </a:pPr>
              <a:r>
                <a:rPr lang="en" sz="1600">
                  <a:latin typeface="Oswald"/>
                  <a:ea typeface="Oswald"/>
                  <a:cs typeface="Oswald"/>
                  <a:sym typeface="Oswald"/>
                </a:rPr>
                <a:t>Bitcoin = 161,000 Sunway TaihuLight</a:t>
              </a:r>
            </a:p>
            <a:p>
              <a:pPr lvl="0" rtl="0">
                <a:spcBef>
                  <a:spcPts val="0"/>
                </a:spcBef>
                <a:buNone/>
              </a:pPr>
              <a:r>
                <a:rPr lang="en" sz="1000">
                  <a:latin typeface="Oswald"/>
                  <a:ea typeface="Oswald"/>
                  <a:cs typeface="Oswald"/>
                  <a:sym typeface="Oswald"/>
                </a:rPr>
                <a:t>20</a:t>
              </a:r>
              <a:r>
                <a:rPr lang="en" sz="1000">
                  <a:latin typeface="Oswald"/>
                  <a:ea typeface="Oswald"/>
                  <a:cs typeface="Oswald"/>
                  <a:sym typeface="Oswald"/>
                </a:rPr>
                <a:t>,233,393 Petaflops/s, Aug 24th 2016</a:t>
              </a:r>
            </a:p>
          </p:txBody>
        </p:sp>
        <p:grpSp>
          <p:nvGrpSpPr>
            <p:cNvPr id="747" name="Shape 747"/>
            <p:cNvGrpSpPr/>
            <p:nvPr/>
          </p:nvGrpSpPr>
          <p:grpSpPr>
            <a:xfrm>
              <a:off x="5605496" y="-120311"/>
              <a:ext cx="3722562" cy="4186759"/>
              <a:chOff x="5605496" y="-120311"/>
              <a:chExt cx="3722562" cy="4186759"/>
            </a:xfrm>
          </p:grpSpPr>
          <p:grpSp>
            <p:nvGrpSpPr>
              <p:cNvPr id="748" name="Shape 748"/>
              <p:cNvGrpSpPr/>
              <p:nvPr/>
            </p:nvGrpSpPr>
            <p:grpSpPr>
              <a:xfrm>
                <a:off x="5881609" y="2976713"/>
                <a:ext cx="3354424" cy="614623"/>
                <a:chOff x="5605496" y="3451823"/>
                <a:chExt cx="3354424" cy="614623"/>
              </a:xfrm>
            </p:grpSpPr>
            <p:pic>
              <p:nvPicPr>
                <p:cNvPr descr="ml350e-gen8-tower_1_1.png" id="749" name="Shape 749"/>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750" name="Shape 750"/>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751" name="Shape 751"/>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752" name="Shape 752"/>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753" name="Shape 753"/>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754" name="Shape 754"/>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755" name="Shape 755"/>
              <p:cNvGrpSpPr/>
              <p:nvPr/>
            </p:nvGrpSpPr>
            <p:grpSpPr>
              <a:xfrm>
                <a:off x="5697534" y="3105113"/>
                <a:ext cx="3354424" cy="614623"/>
                <a:chOff x="5605496" y="3451823"/>
                <a:chExt cx="3354424" cy="614623"/>
              </a:xfrm>
            </p:grpSpPr>
            <p:pic>
              <p:nvPicPr>
                <p:cNvPr descr="ml350e-gen8-tower_1_1.png" id="756" name="Shape 756"/>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757" name="Shape 757"/>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758" name="Shape 758"/>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759" name="Shape 759"/>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760" name="Shape 760"/>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761" name="Shape 761"/>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762" name="Shape 762"/>
              <p:cNvGrpSpPr/>
              <p:nvPr/>
            </p:nvGrpSpPr>
            <p:grpSpPr>
              <a:xfrm>
                <a:off x="5789571" y="3323423"/>
                <a:ext cx="3354424" cy="614623"/>
                <a:chOff x="5605496" y="3451823"/>
                <a:chExt cx="3354424" cy="614623"/>
              </a:xfrm>
            </p:grpSpPr>
            <p:pic>
              <p:nvPicPr>
                <p:cNvPr descr="ml350e-gen8-tower_1_1.png" id="763" name="Shape 763"/>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764" name="Shape 764"/>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765" name="Shape 765"/>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766" name="Shape 766"/>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767" name="Shape 767"/>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768" name="Shape 768"/>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769" name="Shape 769"/>
              <p:cNvGrpSpPr/>
              <p:nvPr/>
            </p:nvGrpSpPr>
            <p:grpSpPr>
              <a:xfrm>
                <a:off x="5605496" y="3451823"/>
                <a:ext cx="3354424" cy="614623"/>
                <a:chOff x="5605496" y="3451823"/>
                <a:chExt cx="3354424" cy="614623"/>
              </a:xfrm>
            </p:grpSpPr>
            <p:pic>
              <p:nvPicPr>
                <p:cNvPr descr="ml350e-gen8-tower_1_1.png" id="770" name="Shape 770"/>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771" name="Shape 771"/>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772" name="Shape 772"/>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773" name="Shape 773"/>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774" name="Shape 774"/>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775" name="Shape 775"/>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776" name="Shape 776"/>
              <p:cNvGrpSpPr/>
              <p:nvPr/>
            </p:nvGrpSpPr>
            <p:grpSpPr>
              <a:xfrm>
                <a:off x="5881609" y="2088063"/>
                <a:ext cx="3354424" cy="614623"/>
                <a:chOff x="5605496" y="3451823"/>
                <a:chExt cx="3354424" cy="614623"/>
              </a:xfrm>
            </p:grpSpPr>
            <p:pic>
              <p:nvPicPr>
                <p:cNvPr descr="ml350e-gen8-tower_1_1.png" id="777" name="Shape 777"/>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778" name="Shape 778"/>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779" name="Shape 779"/>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780" name="Shape 780"/>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781" name="Shape 781"/>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782" name="Shape 782"/>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783" name="Shape 783"/>
              <p:cNvGrpSpPr/>
              <p:nvPr/>
            </p:nvGrpSpPr>
            <p:grpSpPr>
              <a:xfrm>
                <a:off x="5697534" y="2216463"/>
                <a:ext cx="3354424" cy="614623"/>
                <a:chOff x="5605496" y="3451823"/>
                <a:chExt cx="3354424" cy="614623"/>
              </a:xfrm>
            </p:grpSpPr>
            <p:pic>
              <p:nvPicPr>
                <p:cNvPr descr="ml350e-gen8-tower_1_1.png" id="784" name="Shape 784"/>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785" name="Shape 785"/>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786" name="Shape 786"/>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787" name="Shape 787"/>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788" name="Shape 788"/>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789" name="Shape 789"/>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790" name="Shape 790"/>
              <p:cNvGrpSpPr/>
              <p:nvPr/>
            </p:nvGrpSpPr>
            <p:grpSpPr>
              <a:xfrm>
                <a:off x="5789571" y="2434773"/>
                <a:ext cx="3354424" cy="614623"/>
                <a:chOff x="5605496" y="3451823"/>
                <a:chExt cx="3354424" cy="614623"/>
              </a:xfrm>
            </p:grpSpPr>
            <p:pic>
              <p:nvPicPr>
                <p:cNvPr descr="ml350e-gen8-tower_1_1.png" id="791" name="Shape 791"/>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792" name="Shape 792"/>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793" name="Shape 793"/>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794" name="Shape 794"/>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795" name="Shape 795"/>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796" name="Shape 796"/>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797" name="Shape 797"/>
              <p:cNvGrpSpPr/>
              <p:nvPr/>
            </p:nvGrpSpPr>
            <p:grpSpPr>
              <a:xfrm>
                <a:off x="5605496" y="2563173"/>
                <a:ext cx="3354424" cy="614623"/>
                <a:chOff x="5605496" y="3451823"/>
                <a:chExt cx="3354424" cy="614623"/>
              </a:xfrm>
            </p:grpSpPr>
            <p:pic>
              <p:nvPicPr>
                <p:cNvPr descr="ml350e-gen8-tower_1_1.png" id="798" name="Shape 798"/>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799" name="Shape 799"/>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00" name="Shape 800"/>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01" name="Shape 801"/>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02" name="Shape 802"/>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03" name="Shape 803"/>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04" name="Shape 804"/>
              <p:cNvGrpSpPr/>
              <p:nvPr/>
            </p:nvGrpSpPr>
            <p:grpSpPr>
              <a:xfrm>
                <a:off x="5881609" y="1351938"/>
                <a:ext cx="3354424" cy="614623"/>
                <a:chOff x="5605496" y="3451823"/>
                <a:chExt cx="3354424" cy="614623"/>
              </a:xfrm>
            </p:grpSpPr>
            <p:pic>
              <p:nvPicPr>
                <p:cNvPr descr="ml350e-gen8-tower_1_1.png" id="805" name="Shape 805"/>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06" name="Shape 806"/>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07" name="Shape 807"/>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08" name="Shape 808"/>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09" name="Shape 809"/>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10" name="Shape 810"/>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11" name="Shape 811"/>
              <p:cNvGrpSpPr/>
              <p:nvPr/>
            </p:nvGrpSpPr>
            <p:grpSpPr>
              <a:xfrm>
                <a:off x="5697534" y="1480338"/>
                <a:ext cx="3354424" cy="614623"/>
                <a:chOff x="5605496" y="3451823"/>
                <a:chExt cx="3354424" cy="614623"/>
              </a:xfrm>
            </p:grpSpPr>
            <p:pic>
              <p:nvPicPr>
                <p:cNvPr descr="ml350e-gen8-tower_1_1.png" id="812" name="Shape 812"/>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13" name="Shape 813"/>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14" name="Shape 814"/>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15" name="Shape 815"/>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16" name="Shape 816"/>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17" name="Shape 817"/>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18" name="Shape 818"/>
              <p:cNvGrpSpPr/>
              <p:nvPr/>
            </p:nvGrpSpPr>
            <p:grpSpPr>
              <a:xfrm>
                <a:off x="5789571" y="1698648"/>
                <a:ext cx="3354424" cy="614623"/>
                <a:chOff x="5605496" y="3451823"/>
                <a:chExt cx="3354424" cy="614623"/>
              </a:xfrm>
            </p:grpSpPr>
            <p:pic>
              <p:nvPicPr>
                <p:cNvPr descr="ml350e-gen8-tower_1_1.png" id="819" name="Shape 819"/>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20" name="Shape 820"/>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21" name="Shape 821"/>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22" name="Shape 822"/>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23" name="Shape 823"/>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24" name="Shape 824"/>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25" name="Shape 825"/>
              <p:cNvGrpSpPr/>
              <p:nvPr/>
            </p:nvGrpSpPr>
            <p:grpSpPr>
              <a:xfrm>
                <a:off x="5605496" y="1827048"/>
                <a:ext cx="3354424" cy="614623"/>
                <a:chOff x="5605496" y="3451823"/>
                <a:chExt cx="3354424" cy="614623"/>
              </a:xfrm>
            </p:grpSpPr>
            <p:pic>
              <p:nvPicPr>
                <p:cNvPr descr="ml350e-gen8-tower_1_1.png" id="826" name="Shape 826"/>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27" name="Shape 827"/>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28" name="Shape 828"/>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29" name="Shape 829"/>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30" name="Shape 830"/>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31" name="Shape 831"/>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32" name="Shape 832"/>
              <p:cNvGrpSpPr/>
              <p:nvPr/>
            </p:nvGrpSpPr>
            <p:grpSpPr>
              <a:xfrm>
                <a:off x="5973634" y="615813"/>
                <a:ext cx="3354424" cy="614623"/>
                <a:chOff x="5605496" y="3451823"/>
                <a:chExt cx="3354424" cy="614623"/>
              </a:xfrm>
            </p:grpSpPr>
            <p:pic>
              <p:nvPicPr>
                <p:cNvPr descr="ml350e-gen8-tower_1_1.png" id="833" name="Shape 833"/>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34" name="Shape 834"/>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35" name="Shape 835"/>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36" name="Shape 836"/>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37" name="Shape 837"/>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38" name="Shape 838"/>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39" name="Shape 839"/>
              <p:cNvGrpSpPr/>
              <p:nvPr/>
            </p:nvGrpSpPr>
            <p:grpSpPr>
              <a:xfrm>
                <a:off x="5789559" y="744213"/>
                <a:ext cx="3354424" cy="614623"/>
                <a:chOff x="5605496" y="3451823"/>
                <a:chExt cx="3354424" cy="614623"/>
              </a:xfrm>
            </p:grpSpPr>
            <p:pic>
              <p:nvPicPr>
                <p:cNvPr descr="ml350e-gen8-tower_1_1.png" id="840" name="Shape 840"/>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41" name="Shape 841"/>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42" name="Shape 842"/>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43" name="Shape 843"/>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44" name="Shape 844"/>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45" name="Shape 845"/>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46" name="Shape 846"/>
              <p:cNvGrpSpPr/>
              <p:nvPr/>
            </p:nvGrpSpPr>
            <p:grpSpPr>
              <a:xfrm>
                <a:off x="5881596" y="962523"/>
                <a:ext cx="3354424" cy="614623"/>
                <a:chOff x="5605496" y="3451823"/>
                <a:chExt cx="3354424" cy="614623"/>
              </a:xfrm>
            </p:grpSpPr>
            <p:pic>
              <p:nvPicPr>
                <p:cNvPr descr="ml350e-gen8-tower_1_1.png" id="847" name="Shape 847"/>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48" name="Shape 848"/>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49" name="Shape 849"/>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50" name="Shape 850"/>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51" name="Shape 851"/>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52" name="Shape 852"/>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53" name="Shape 853"/>
              <p:cNvGrpSpPr/>
              <p:nvPr/>
            </p:nvGrpSpPr>
            <p:grpSpPr>
              <a:xfrm>
                <a:off x="5697521" y="1090923"/>
                <a:ext cx="3354424" cy="614623"/>
                <a:chOff x="5605496" y="3451823"/>
                <a:chExt cx="3354424" cy="614623"/>
              </a:xfrm>
            </p:grpSpPr>
            <p:pic>
              <p:nvPicPr>
                <p:cNvPr descr="ml350e-gen8-tower_1_1.png" id="854" name="Shape 854"/>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55" name="Shape 855"/>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56" name="Shape 856"/>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57" name="Shape 857"/>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58" name="Shape 858"/>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59" name="Shape 859"/>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60" name="Shape 860"/>
              <p:cNvGrpSpPr/>
              <p:nvPr/>
            </p:nvGrpSpPr>
            <p:grpSpPr>
              <a:xfrm>
                <a:off x="5927634" y="-120311"/>
                <a:ext cx="3354424" cy="614623"/>
                <a:chOff x="5605496" y="3451823"/>
                <a:chExt cx="3354424" cy="614623"/>
              </a:xfrm>
            </p:grpSpPr>
            <p:pic>
              <p:nvPicPr>
                <p:cNvPr descr="ml350e-gen8-tower_1_1.png" id="861" name="Shape 861"/>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62" name="Shape 862"/>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63" name="Shape 863"/>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64" name="Shape 864"/>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65" name="Shape 865"/>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66" name="Shape 866"/>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67" name="Shape 867"/>
              <p:cNvGrpSpPr/>
              <p:nvPr/>
            </p:nvGrpSpPr>
            <p:grpSpPr>
              <a:xfrm>
                <a:off x="5743559" y="8088"/>
                <a:ext cx="3354424" cy="614623"/>
                <a:chOff x="5605496" y="3451823"/>
                <a:chExt cx="3354424" cy="614623"/>
              </a:xfrm>
            </p:grpSpPr>
            <p:pic>
              <p:nvPicPr>
                <p:cNvPr descr="ml350e-gen8-tower_1_1.png" id="868" name="Shape 868"/>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69" name="Shape 869"/>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70" name="Shape 870"/>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71" name="Shape 871"/>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72" name="Shape 872"/>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73" name="Shape 873"/>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74" name="Shape 874"/>
              <p:cNvGrpSpPr/>
              <p:nvPr/>
            </p:nvGrpSpPr>
            <p:grpSpPr>
              <a:xfrm>
                <a:off x="5835596" y="226398"/>
                <a:ext cx="3354424" cy="614623"/>
                <a:chOff x="5605496" y="3451823"/>
                <a:chExt cx="3354424" cy="614623"/>
              </a:xfrm>
            </p:grpSpPr>
            <p:pic>
              <p:nvPicPr>
                <p:cNvPr descr="ml350e-gen8-tower_1_1.png" id="875" name="Shape 875"/>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76" name="Shape 876"/>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77" name="Shape 877"/>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78" name="Shape 878"/>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79" name="Shape 879"/>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80" name="Shape 880"/>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nvGrpSpPr>
              <p:cNvPr id="881" name="Shape 881"/>
              <p:cNvGrpSpPr/>
              <p:nvPr/>
            </p:nvGrpSpPr>
            <p:grpSpPr>
              <a:xfrm>
                <a:off x="5651521" y="354798"/>
                <a:ext cx="3354424" cy="614623"/>
                <a:chOff x="5605496" y="3451823"/>
                <a:chExt cx="3354424" cy="614623"/>
              </a:xfrm>
            </p:grpSpPr>
            <p:pic>
              <p:nvPicPr>
                <p:cNvPr descr="ml350e-gen8-tower_1_1.png" id="882" name="Shape 882"/>
                <p:cNvPicPr preferRelativeResize="0"/>
                <p:nvPr/>
              </p:nvPicPr>
              <p:blipFill>
                <a:blip r:embed="rId3">
                  <a:alphaModFix/>
                </a:blip>
                <a:stretch>
                  <a:fillRect/>
                </a:stretch>
              </p:blipFill>
              <p:spPr>
                <a:xfrm>
                  <a:off x="5605496" y="3451823"/>
                  <a:ext cx="507824" cy="614623"/>
                </a:xfrm>
                <a:prstGeom prst="rect">
                  <a:avLst/>
                </a:prstGeom>
                <a:noFill/>
                <a:ln>
                  <a:noFill/>
                </a:ln>
              </p:spPr>
            </p:pic>
            <p:pic>
              <p:nvPicPr>
                <p:cNvPr descr="ml350e-gen8-tower_1_1.png" id="883" name="Shape 883"/>
                <p:cNvPicPr preferRelativeResize="0"/>
                <p:nvPr/>
              </p:nvPicPr>
              <p:blipFill>
                <a:blip r:embed="rId3">
                  <a:alphaModFix/>
                </a:blip>
                <a:stretch>
                  <a:fillRect/>
                </a:stretch>
              </p:blipFill>
              <p:spPr>
                <a:xfrm>
                  <a:off x="6182521" y="3451823"/>
                  <a:ext cx="507824" cy="614623"/>
                </a:xfrm>
                <a:prstGeom prst="rect">
                  <a:avLst/>
                </a:prstGeom>
                <a:noFill/>
                <a:ln>
                  <a:noFill/>
                </a:ln>
              </p:spPr>
            </p:pic>
            <p:pic>
              <p:nvPicPr>
                <p:cNvPr descr="ml350e-gen8-tower_1_1.png" id="884" name="Shape 884"/>
                <p:cNvPicPr preferRelativeResize="0"/>
                <p:nvPr/>
              </p:nvPicPr>
              <p:blipFill>
                <a:blip r:embed="rId3">
                  <a:alphaModFix/>
                </a:blip>
                <a:stretch>
                  <a:fillRect/>
                </a:stretch>
              </p:blipFill>
              <p:spPr>
                <a:xfrm>
                  <a:off x="6723596" y="3451823"/>
                  <a:ext cx="507824" cy="614623"/>
                </a:xfrm>
                <a:prstGeom prst="rect">
                  <a:avLst/>
                </a:prstGeom>
                <a:noFill/>
                <a:ln>
                  <a:noFill/>
                </a:ln>
              </p:spPr>
            </p:pic>
            <p:pic>
              <p:nvPicPr>
                <p:cNvPr descr="ml350e-gen8-tower_1_1.png" id="885" name="Shape 885"/>
                <p:cNvPicPr preferRelativeResize="0"/>
                <p:nvPr/>
              </p:nvPicPr>
              <p:blipFill>
                <a:blip r:embed="rId3">
                  <a:alphaModFix/>
                </a:blip>
                <a:stretch>
                  <a:fillRect/>
                </a:stretch>
              </p:blipFill>
              <p:spPr>
                <a:xfrm>
                  <a:off x="7328021" y="3451823"/>
                  <a:ext cx="507824" cy="614623"/>
                </a:xfrm>
                <a:prstGeom prst="rect">
                  <a:avLst/>
                </a:prstGeom>
                <a:noFill/>
                <a:ln>
                  <a:noFill/>
                </a:ln>
              </p:spPr>
            </p:pic>
            <p:pic>
              <p:nvPicPr>
                <p:cNvPr descr="ml350e-gen8-tower_1_1.png" id="886" name="Shape 886"/>
                <p:cNvPicPr preferRelativeResize="0"/>
                <p:nvPr/>
              </p:nvPicPr>
              <p:blipFill>
                <a:blip r:embed="rId3">
                  <a:alphaModFix/>
                </a:blip>
                <a:stretch>
                  <a:fillRect/>
                </a:stretch>
              </p:blipFill>
              <p:spPr>
                <a:xfrm>
                  <a:off x="7875071" y="3451823"/>
                  <a:ext cx="507824" cy="614623"/>
                </a:xfrm>
                <a:prstGeom prst="rect">
                  <a:avLst/>
                </a:prstGeom>
                <a:noFill/>
                <a:ln>
                  <a:noFill/>
                </a:ln>
              </p:spPr>
            </p:pic>
            <p:pic>
              <p:nvPicPr>
                <p:cNvPr descr="ml350e-gen8-tower_1_1.png" id="887" name="Shape 887"/>
                <p:cNvPicPr preferRelativeResize="0"/>
                <p:nvPr/>
              </p:nvPicPr>
              <p:blipFill>
                <a:blip r:embed="rId3">
                  <a:alphaModFix/>
                </a:blip>
                <a:stretch>
                  <a:fillRect/>
                </a:stretch>
              </p:blipFill>
              <p:spPr>
                <a:xfrm>
                  <a:off x="8452096" y="3451823"/>
                  <a:ext cx="507824" cy="614623"/>
                </a:xfrm>
                <a:prstGeom prst="rect">
                  <a:avLst/>
                </a:prstGeom>
                <a:noFill/>
                <a:ln>
                  <a:noFill/>
                </a:ln>
              </p:spPr>
            </p:pic>
          </p:grpSp>
        </p:grpSp>
        <p:sp>
          <p:nvSpPr>
            <p:cNvPr id="888" name="Shape 888"/>
            <p:cNvSpPr txBox="1"/>
            <p:nvPr/>
          </p:nvSpPr>
          <p:spPr>
            <a:xfrm>
              <a:off x="6059325" y="1321825"/>
              <a:ext cx="2814900" cy="856200"/>
            </a:xfrm>
            <a:prstGeom prst="rect">
              <a:avLst/>
            </a:prstGeom>
            <a:noFill/>
            <a:ln>
              <a:noFill/>
            </a:ln>
          </p:spPr>
          <p:txBody>
            <a:bodyPr anchorCtr="0" anchor="t" bIns="91425" lIns="91425" rIns="91425" tIns="91425">
              <a:noAutofit/>
            </a:bodyPr>
            <a:lstStyle/>
            <a:p>
              <a:pPr lvl="0" rtl="0">
                <a:spcBef>
                  <a:spcPts val="0"/>
                </a:spcBef>
                <a:buNone/>
              </a:pPr>
              <a:r>
                <a:rPr b="1" lang="en" sz="6000">
                  <a:solidFill>
                    <a:srgbClr val="FFFFFF"/>
                  </a:solidFill>
                  <a:highlight>
                    <a:srgbClr val="B2D139"/>
                  </a:highlight>
                  <a:latin typeface="Oswald"/>
                  <a:ea typeface="Oswald"/>
                  <a:cs typeface="Oswald"/>
                  <a:sym typeface="Oswald"/>
                </a:rPr>
                <a:t>161.000</a:t>
              </a:r>
            </a:p>
          </p:txBody>
        </p:sp>
      </p:grpSp>
      <p:sp>
        <p:nvSpPr>
          <p:cNvPr id="889" name="Shape 889"/>
          <p:cNvSpPr txBox="1"/>
          <p:nvPr/>
        </p:nvSpPr>
        <p:spPr>
          <a:xfrm>
            <a:off x="54396" y="4802773"/>
            <a:ext cx="6328200" cy="460200"/>
          </a:xfrm>
          <a:prstGeom prst="rect">
            <a:avLst/>
          </a:prstGeom>
          <a:noFill/>
          <a:ln>
            <a:noFill/>
          </a:ln>
        </p:spPr>
        <p:txBody>
          <a:bodyPr anchorCtr="0" anchor="t" bIns="91425" lIns="91425" rIns="91425" tIns="91425">
            <a:noAutofit/>
          </a:bodyPr>
          <a:lstStyle/>
          <a:p>
            <a:pPr lvl="0" rtl="0">
              <a:spcBef>
                <a:spcPts val="0"/>
              </a:spcBef>
              <a:buNone/>
            </a:pPr>
            <a:r>
              <a:rPr lang="en" sz="900">
                <a:solidFill>
                  <a:srgbClr val="B7B7B7"/>
                </a:solidFill>
              </a:rPr>
              <a:t>Sources: </a:t>
            </a:r>
            <a:r>
              <a:rPr lang="en" sz="900">
                <a:solidFill>
                  <a:srgbClr val="B7B7B7"/>
                </a:solidFill>
                <a:hlinkClick r:id="rId4"/>
              </a:rPr>
              <a:t> </a:t>
            </a:r>
            <a:r>
              <a:rPr lang="en" sz="900" u="sng">
                <a:solidFill>
                  <a:srgbClr val="B7B7B7"/>
                </a:solidFill>
                <a:hlinkClick r:id="rId5"/>
              </a:rPr>
              <a:t>http://www.top500.org/lists/2016/06/</a:t>
            </a:r>
            <a:r>
              <a:rPr lang="en" sz="900">
                <a:solidFill>
                  <a:srgbClr val="B7B7B7"/>
                </a:solidFill>
              </a:rPr>
              <a:t>   | </a:t>
            </a:r>
            <a:r>
              <a:rPr lang="en" sz="900">
                <a:solidFill>
                  <a:srgbClr val="B7B7B7"/>
                </a:solidFill>
                <a:hlinkClick r:id="rId6"/>
              </a:rPr>
              <a:t> </a:t>
            </a:r>
            <a:r>
              <a:rPr lang="en" sz="900" u="sng">
                <a:solidFill>
                  <a:srgbClr val="B7B7B7"/>
                </a:solidFill>
                <a:hlinkClick r:id="rId7"/>
              </a:rPr>
              <a:t>http://bitcoinwatch.com/</a:t>
            </a:r>
          </a:p>
          <a:p>
            <a:pPr lvl="0" rtl="0">
              <a:spcBef>
                <a:spcPts val="0"/>
              </a:spcBef>
              <a:buNone/>
            </a:pPr>
            <a:r>
              <a:t/>
            </a:r>
            <a:endParaRPr/>
          </a:p>
        </p:txBody>
      </p:sp>
      <p:sp>
        <p:nvSpPr>
          <p:cNvPr id="890" name="Shape 890"/>
          <p:cNvSpPr txBox="1"/>
          <p:nvPr/>
        </p:nvSpPr>
        <p:spPr>
          <a:xfrm>
            <a:off x="2965549" y="2251500"/>
            <a:ext cx="513600" cy="1056600"/>
          </a:xfrm>
          <a:prstGeom prst="rect">
            <a:avLst/>
          </a:prstGeom>
          <a:noFill/>
          <a:ln>
            <a:noFill/>
          </a:ln>
        </p:spPr>
        <p:txBody>
          <a:bodyPr anchorCtr="0" anchor="t" bIns="91425" lIns="91425" rIns="91425" tIns="91425">
            <a:noAutofit/>
          </a:bodyPr>
          <a:lstStyle/>
          <a:p>
            <a:pPr lvl="0" rtl="0">
              <a:spcBef>
                <a:spcPts val="0"/>
              </a:spcBef>
              <a:buNone/>
            </a:pPr>
            <a:r>
              <a:rPr lang="en" sz="6000">
                <a:solidFill>
                  <a:srgbClr val="FFFFFF"/>
                </a:solidFill>
                <a:highlight>
                  <a:srgbClr val="B2D139"/>
                </a:highlight>
                <a:latin typeface="Oswald"/>
                <a:ea typeface="Oswald"/>
                <a:cs typeface="Oswald"/>
                <a:sym typeface="Oswald"/>
              </a:rPr>
              <a:t>2</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8"/>
                                        </p:tgtEl>
                                        <p:attrNameLst>
                                          <p:attrName>style.visibility</p:attrName>
                                        </p:attrNameLst>
                                      </p:cBhvr>
                                      <p:to>
                                        <p:strVal val="visible"/>
                                      </p:to>
                                    </p:set>
                                    <p:animEffect filter="fade" transition="in">
                                      <p:cBhvr>
                                        <p:cTn dur="1000"/>
                                        <p:tgtEl>
                                          <p:spTgt spid="7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1"/>
                                        </p:tgtEl>
                                        <p:attrNameLst>
                                          <p:attrName>style.visibility</p:attrName>
                                        </p:attrNameLst>
                                      </p:cBhvr>
                                      <p:to>
                                        <p:strVal val="visible"/>
                                      </p:to>
                                    </p:set>
                                    <p:animEffect filter="fade" transition="in">
                                      <p:cBhvr>
                                        <p:cTn dur="1000"/>
                                        <p:tgtEl>
                                          <p:spTgt spid="741"/>
                                        </p:tgtEl>
                                      </p:cBhvr>
                                    </p:animEffect>
                                  </p:childTnLst>
                                </p:cTn>
                              </p:par>
                              <p:par>
                                <p:cTn fill="hold" nodeType="withEffect" presetClass="entr" presetID="10" presetSubtype="0">
                                  <p:stCondLst>
                                    <p:cond delay="0"/>
                                  </p:stCondLst>
                                  <p:childTnLst>
                                    <p:set>
                                      <p:cBhvr>
                                        <p:cTn dur="1" fill="hold">
                                          <p:stCondLst>
                                            <p:cond delay="0"/>
                                          </p:stCondLst>
                                        </p:cTn>
                                        <p:tgtEl>
                                          <p:spTgt spid="890"/>
                                        </p:tgtEl>
                                        <p:attrNameLst>
                                          <p:attrName>style.visibility</p:attrName>
                                        </p:attrNameLst>
                                      </p:cBhvr>
                                      <p:to>
                                        <p:strVal val="visible"/>
                                      </p:to>
                                    </p:set>
                                    <p:animEffect filter="fade" transition="in">
                                      <p:cBhvr>
                                        <p:cTn dur="1000"/>
                                        <p:tgtEl>
                                          <p:spTgt spid="8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5"/>
                                        </p:tgtEl>
                                        <p:attrNameLst>
                                          <p:attrName>style.visibility</p:attrName>
                                        </p:attrNameLst>
                                      </p:cBhvr>
                                      <p:to>
                                        <p:strVal val="visible"/>
                                      </p:to>
                                    </p:set>
                                    <p:animEffect filter="fade" transition="in">
                                      <p:cBhvr>
                                        <p:cTn dur="1000"/>
                                        <p:tgtEl>
                                          <p:spTgt spid="7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4" name="Shape 894"/>
        <p:cNvGrpSpPr/>
        <p:nvPr/>
      </p:nvGrpSpPr>
      <p:grpSpPr>
        <a:xfrm>
          <a:off x="0" y="0"/>
          <a:ext cx="0" cy="0"/>
          <a:chOff x="0" y="0"/>
          <a:chExt cx="0" cy="0"/>
        </a:xfrm>
      </p:grpSpPr>
      <p:pic>
        <p:nvPicPr>
          <p:cNvPr id="895" name="Shape 895"/>
          <p:cNvPicPr preferRelativeResize="0"/>
          <p:nvPr/>
        </p:nvPicPr>
        <p:blipFill rotWithShape="1">
          <a:blip r:embed="rId3">
            <a:alphaModFix/>
          </a:blip>
          <a:srcRect b="0" l="0" r="0" t="0"/>
          <a:stretch/>
        </p:blipFill>
        <p:spPr>
          <a:xfrm>
            <a:off x="-13547" y="-18250"/>
            <a:ext cx="9157500" cy="5143500"/>
          </a:xfrm>
          <a:prstGeom prst="rect">
            <a:avLst/>
          </a:prstGeom>
          <a:noFill/>
          <a:ln>
            <a:noFill/>
          </a:ln>
        </p:spPr>
      </p:pic>
      <p:sp>
        <p:nvSpPr>
          <p:cNvPr id="896" name="Shape 896"/>
          <p:cNvSpPr txBox="1"/>
          <p:nvPr>
            <p:ph type="title"/>
          </p:nvPr>
        </p:nvSpPr>
        <p:spPr>
          <a:xfrm>
            <a:off x="4556950" y="2915875"/>
            <a:ext cx="4225500" cy="17703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5500" u="none" cap="none" strike="noStrike">
                <a:solidFill>
                  <a:srgbClr val="434343"/>
                </a:solidFill>
                <a:highlight>
                  <a:srgbClr val="FFFFFF"/>
                </a:highlight>
                <a:latin typeface="Oswald"/>
                <a:ea typeface="Oswald"/>
                <a:cs typeface="Oswald"/>
                <a:sym typeface="Oswald"/>
              </a:rPr>
              <a:t>Blockchain(s)</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dk1"/>
        </a:solidFill>
      </p:bgPr>
    </p:bg>
    <p:spTree>
      <p:nvGrpSpPr>
        <p:cNvPr id="900" name="Shape 900"/>
        <p:cNvGrpSpPr/>
        <p:nvPr/>
      </p:nvGrpSpPr>
      <p:grpSpPr>
        <a:xfrm>
          <a:off x="0" y="0"/>
          <a:ext cx="0" cy="0"/>
          <a:chOff x="0" y="0"/>
          <a:chExt cx="0" cy="0"/>
        </a:xfrm>
      </p:grpSpPr>
      <p:sp>
        <p:nvSpPr>
          <p:cNvPr id="901" name="Shape 901"/>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INVESTMENTS</a:t>
            </a:r>
          </a:p>
        </p:txBody>
      </p:sp>
      <p:sp>
        <p:nvSpPr>
          <p:cNvPr id="902" name="Shape 902"/>
          <p:cNvSpPr txBox="1"/>
          <p:nvPr/>
        </p:nvSpPr>
        <p:spPr>
          <a:xfrm>
            <a:off x="765200" y="1797800"/>
            <a:ext cx="3162900" cy="1346100"/>
          </a:xfrm>
          <a:prstGeom prst="rect">
            <a:avLst/>
          </a:prstGeom>
          <a:noFill/>
          <a:ln>
            <a:noFill/>
          </a:ln>
        </p:spPr>
        <p:txBody>
          <a:bodyPr anchorCtr="0" anchor="t" bIns="91425" lIns="91425" rIns="91425" tIns="91425">
            <a:noAutofit/>
          </a:bodyPr>
          <a:lstStyle/>
          <a:p>
            <a:pPr lvl="0">
              <a:spcBef>
                <a:spcPts val="0"/>
              </a:spcBef>
              <a:buNone/>
            </a:pPr>
            <a:r>
              <a:rPr lang="en" sz="8200">
                <a:solidFill>
                  <a:srgbClr val="666666"/>
                </a:solidFill>
                <a:latin typeface="Oswald"/>
                <a:ea typeface="Oswald"/>
                <a:cs typeface="Oswald"/>
                <a:sym typeface="Oswald"/>
              </a:rPr>
              <a:t>$93 M</a:t>
            </a:r>
          </a:p>
        </p:txBody>
      </p:sp>
      <p:sp>
        <p:nvSpPr>
          <p:cNvPr id="903" name="Shape 903"/>
          <p:cNvSpPr txBox="1"/>
          <p:nvPr/>
        </p:nvSpPr>
        <p:spPr>
          <a:xfrm>
            <a:off x="4749325" y="1797800"/>
            <a:ext cx="3988200" cy="1346100"/>
          </a:xfrm>
          <a:prstGeom prst="rect">
            <a:avLst/>
          </a:prstGeom>
          <a:noFill/>
          <a:ln>
            <a:noFill/>
          </a:ln>
        </p:spPr>
        <p:txBody>
          <a:bodyPr anchorCtr="0" anchor="t" bIns="91425" lIns="91425" rIns="91425" tIns="91425">
            <a:noAutofit/>
          </a:bodyPr>
          <a:lstStyle/>
          <a:p>
            <a:pPr lvl="0" rtl="0">
              <a:spcBef>
                <a:spcPts val="0"/>
              </a:spcBef>
              <a:buNone/>
            </a:pPr>
            <a:r>
              <a:rPr lang="en" sz="8200">
                <a:solidFill>
                  <a:srgbClr val="666666"/>
                </a:solidFill>
                <a:latin typeface="Oswald"/>
                <a:ea typeface="Oswald"/>
                <a:cs typeface="Oswald"/>
                <a:sym typeface="Oswald"/>
              </a:rPr>
              <a:t>$</a:t>
            </a:r>
            <a:r>
              <a:rPr lang="en" sz="8200">
                <a:solidFill>
                  <a:srgbClr val="8BAB42"/>
                </a:solidFill>
                <a:latin typeface="Oswald"/>
                <a:ea typeface="Oswald"/>
                <a:cs typeface="Oswald"/>
                <a:sym typeface="Oswald"/>
              </a:rPr>
              <a:t>9</a:t>
            </a:r>
            <a:r>
              <a:rPr lang="en" sz="8200">
                <a:solidFill>
                  <a:srgbClr val="666666"/>
                </a:solidFill>
                <a:latin typeface="Oswald"/>
                <a:ea typeface="Oswald"/>
                <a:cs typeface="Oswald"/>
                <a:sym typeface="Oswald"/>
              </a:rPr>
              <a:t>93 M</a:t>
            </a:r>
          </a:p>
        </p:txBody>
      </p:sp>
      <p:sp>
        <p:nvSpPr>
          <p:cNvPr id="904" name="Shape 904"/>
          <p:cNvSpPr txBox="1"/>
          <p:nvPr/>
        </p:nvSpPr>
        <p:spPr>
          <a:xfrm>
            <a:off x="932550" y="3278375"/>
            <a:ext cx="2536800" cy="646200"/>
          </a:xfrm>
          <a:prstGeom prst="rect">
            <a:avLst/>
          </a:prstGeom>
          <a:noFill/>
          <a:ln>
            <a:noFill/>
          </a:ln>
        </p:spPr>
        <p:txBody>
          <a:bodyPr anchorCtr="0" anchor="t" bIns="91425" lIns="91425" rIns="91425" tIns="91425">
            <a:noAutofit/>
          </a:bodyPr>
          <a:lstStyle/>
          <a:p>
            <a:pPr lvl="0">
              <a:spcBef>
                <a:spcPts val="0"/>
              </a:spcBef>
              <a:buNone/>
            </a:pPr>
            <a:r>
              <a:rPr b="1" lang="en">
                <a:solidFill>
                  <a:srgbClr val="666666"/>
                </a:solidFill>
              </a:rPr>
              <a:t>Funding Between</a:t>
            </a:r>
          </a:p>
          <a:p>
            <a:pPr lvl="0">
              <a:spcBef>
                <a:spcPts val="0"/>
              </a:spcBef>
              <a:buNone/>
            </a:pPr>
            <a:r>
              <a:rPr b="1" lang="en">
                <a:solidFill>
                  <a:srgbClr val="666666"/>
                </a:solidFill>
              </a:rPr>
              <a:t>2009-2013</a:t>
            </a:r>
          </a:p>
        </p:txBody>
      </p:sp>
      <p:sp>
        <p:nvSpPr>
          <p:cNvPr id="905" name="Shape 905"/>
          <p:cNvSpPr txBox="1"/>
          <p:nvPr/>
        </p:nvSpPr>
        <p:spPr>
          <a:xfrm>
            <a:off x="4749325" y="3278375"/>
            <a:ext cx="2536800" cy="646200"/>
          </a:xfrm>
          <a:prstGeom prst="rect">
            <a:avLst/>
          </a:prstGeom>
          <a:noFill/>
          <a:ln>
            <a:noFill/>
          </a:ln>
        </p:spPr>
        <p:txBody>
          <a:bodyPr anchorCtr="0" anchor="t" bIns="91425" lIns="91425" rIns="91425" tIns="91425">
            <a:noAutofit/>
          </a:bodyPr>
          <a:lstStyle/>
          <a:p>
            <a:pPr lvl="0" rtl="0">
              <a:spcBef>
                <a:spcPts val="0"/>
              </a:spcBef>
              <a:buNone/>
            </a:pPr>
            <a:r>
              <a:rPr b="1" lang="en">
                <a:solidFill>
                  <a:srgbClr val="666666"/>
                </a:solidFill>
              </a:rPr>
              <a:t>Funding Between</a:t>
            </a:r>
          </a:p>
          <a:p>
            <a:pPr lvl="0" rtl="0">
              <a:spcBef>
                <a:spcPts val="0"/>
              </a:spcBef>
              <a:buNone/>
            </a:pPr>
            <a:r>
              <a:rPr b="1" lang="en">
                <a:solidFill>
                  <a:srgbClr val="666666"/>
                </a:solidFill>
              </a:rPr>
              <a:t>2014 and Feb 18th 2016</a:t>
            </a:r>
          </a:p>
        </p:txBody>
      </p:sp>
      <p:sp>
        <p:nvSpPr>
          <p:cNvPr id="906" name="Shape 906"/>
          <p:cNvSpPr txBox="1"/>
          <p:nvPr/>
        </p:nvSpPr>
        <p:spPr>
          <a:xfrm>
            <a:off x="208300" y="4721200"/>
            <a:ext cx="7720200" cy="646200"/>
          </a:xfrm>
          <a:prstGeom prst="rect">
            <a:avLst/>
          </a:prstGeom>
          <a:noFill/>
          <a:ln>
            <a:noFill/>
          </a:ln>
        </p:spPr>
        <p:txBody>
          <a:bodyPr anchorCtr="0" anchor="t" bIns="91425" lIns="91425" rIns="91425" tIns="91425">
            <a:noAutofit/>
          </a:bodyPr>
          <a:lstStyle/>
          <a:p>
            <a:pPr lvl="0">
              <a:spcBef>
                <a:spcPts val="0"/>
              </a:spcBef>
              <a:buNone/>
            </a:pPr>
            <a:r>
              <a:rPr lang="en" sz="1100">
                <a:solidFill>
                  <a:srgbClr val="B7B7B7"/>
                </a:solidFill>
              </a:rPr>
              <a:t>Source: CBInsight. https://www.youtube.com/watch?v=75YknrdY7Yg</a:t>
            </a:r>
          </a:p>
        </p:txBody>
      </p:sp>
      <p:sp>
        <p:nvSpPr>
          <p:cNvPr id="907" name="Shape 907"/>
          <p:cNvSpPr txBox="1"/>
          <p:nvPr/>
        </p:nvSpPr>
        <p:spPr>
          <a:xfrm>
            <a:off x="423025" y="835700"/>
            <a:ext cx="8314500" cy="646200"/>
          </a:xfrm>
          <a:prstGeom prst="rect">
            <a:avLst/>
          </a:prstGeom>
          <a:noFill/>
          <a:ln>
            <a:noFill/>
          </a:ln>
        </p:spPr>
        <p:txBody>
          <a:bodyPr anchorCtr="0" anchor="t" bIns="91425" lIns="91425" rIns="91425" tIns="91425">
            <a:noAutofit/>
          </a:bodyPr>
          <a:lstStyle/>
          <a:p>
            <a:pPr lvl="0" rtl="0">
              <a:spcBef>
                <a:spcPts val="0"/>
              </a:spcBef>
              <a:buNone/>
            </a:pPr>
            <a:r>
              <a:rPr b="1" lang="en" sz="2400">
                <a:solidFill>
                  <a:srgbClr val="666666"/>
                </a:solidFill>
              </a:rPr>
              <a:t>Total Global Funding to Blockchain/Bitcoin Companies</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911" name="Shape 911"/>
        <p:cNvGrpSpPr/>
        <p:nvPr/>
      </p:nvGrpSpPr>
      <p:grpSpPr>
        <a:xfrm>
          <a:off x="0" y="0"/>
          <a:ext cx="0" cy="0"/>
          <a:chOff x="0" y="0"/>
          <a:chExt cx="0" cy="0"/>
        </a:xfrm>
      </p:grpSpPr>
      <p:pic>
        <p:nvPicPr>
          <p:cNvPr id="912" name="Shape 912"/>
          <p:cNvPicPr preferRelativeResize="0"/>
          <p:nvPr/>
        </p:nvPicPr>
        <p:blipFill rotWithShape="1">
          <a:blip r:embed="rId3">
            <a:alphaModFix amt="22000"/>
          </a:blip>
          <a:srcRect b="0" l="0" r="0" t="0"/>
          <a:stretch/>
        </p:blipFill>
        <p:spPr>
          <a:xfrm>
            <a:off x="934363" y="-244491"/>
            <a:ext cx="7275300" cy="5456400"/>
          </a:xfrm>
          <a:prstGeom prst="rect">
            <a:avLst/>
          </a:prstGeom>
          <a:noFill/>
          <a:ln>
            <a:noFill/>
          </a:ln>
        </p:spPr>
      </p:pic>
      <p:sp>
        <p:nvSpPr>
          <p:cNvPr id="913" name="Shape 913"/>
          <p:cNvSpPr txBox="1"/>
          <p:nvPr>
            <p:ph type="title"/>
          </p:nvPr>
        </p:nvSpPr>
        <p:spPr>
          <a:xfrm>
            <a:off x="1847512" y="1972511"/>
            <a:ext cx="1838100" cy="6480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rgbClr val="000000"/>
                </a:solidFill>
                <a:latin typeface="Oswald"/>
                <a:ea typeface="Oswald"/>
                <a:cs typeface="Oswald"/>
                <a:sym typeface="Oswald"/>
              </a:rPr>
              <a:t>Sidechains</a:t>
            </a:r>
          </a:p>
        </p:txBody>
      </p:sp>
      <p:grpSp>
        <p:nvGrpSpPr>
          <p:cNvPr id="914" name="Shape 914"/>
          <p:cNvGrpSpPr/>
          <p:nvPr/>
        </p:nvGrpSpPr>
        <p:grpSpPr>
          <a:xfrm>
            <a:off x="1104151" y="1878361"/>
            <a:ext cx="671325" cy="694625"/>
            <a:chOff x="389012" y="2487961"/>
            <a:chExt cx="671325" cy="694625"/>
          </a:xfrm>
        </p:grpSpPr>
        <p:sp>
          <p:nvSpPr>
            <p:cNvPr id="915" name="Shape 915"/>
            <p:cNvSpPr/>
            <p:nvPr/>
          </p:nvSpPr>
          <p:spPr>
            <a:xfrm>
              <a:off x="389012" y="2487961"/>
              <a:ext cx="515700" cy="515700"/>
            </a:xfrm>
            <a:prstGeom prst="ellipse">
              <a:avLst/>
            </a:prstGeom>
            <a:noFill/>
            <a:ln cap="flat" cmpd="sng" w="285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r>
                <a:rPr b="0" i="0" lang="en" sz="700" u="none" cap="none" strike="noStrike">
                  <a:solidFill>
                    <a:srgbClr val="000000"/>
                  </a:solidFill>
                  <a:latin typeface="Arial"/>
                  <a:ea typeface="Arial"/>
                  <a:cs typeface="Arial"/>
                  <a:sym typeface="Arial"/>
                </a:rPr>
                <a:t>BTC</a:t>
              </a:r>
            </a:p>
          </p:txBody>
        </p:sp>
        <p:sp>
          <p:nvSpPr>
            <p:cNvPr id="916" name="Shape 916"/>
            <p:cNvSpPr/>
            <p:nvPr/>
          </p:nvSpPr>
          <p:spPr>
            <a:xfrm>
              <a:off x="782537" y="2904786"/>
              <a:ext cx="277800" cy="277800"/>
            </a:xfrm>
            <a:prstGeom prst="ellipse">
              <a:avLst/>
            </a:prstGeom>
            <a:noFill/>
            <a:ln cap="flat" cmpd="sng" w="19050">
              <a:solidFill>
                <a:srgbClr val="93C47D"/>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grpSp>
      <p:pic>
        <p:nvPicPr>
          <p:cNvPr id="917" name="Shape 917"/>
          <p:cNvPicPr preferRelativeResize="0"/>
          <p:nvPr/>
        </p:nvPicPr>
        <p:blipFill rotWithShape="1">
          <a:blip r:embed="rId4">
            <a:alphaModFix/>
          </a:blip>
          <a:srcRect b="0" l="0" r="0" t="0"/>
          <a:stretch/>
        </p:blipFill>
        <p:spPr>
          <a:xfrm>
            <a:off x="845975" y="4184850"/>
            <a:ext cx="2731500" cy="546300"/>
          </a:xfrm>
          <a:prstGeom prst="rect">
            <a:avLst/>
          </a:prstGeom>
          <a:noFill/>
          <a:ln>
            <a:noFill/>
          </a:ln>
        </p:spPr>
      </p:pic>
      <p:pic>
        <p:nvPicPr>
          <p:cNvPr id="918" name="Shape 918"/>
          <p:cNvPicPr preferRelativeResize="0"/>
          <p:nvPr/>
        </p:nvPicPr>
        <p:blipFill rotWithShape="1">
          <a:blip r:embed="rId5">
            <a:alphaModFix/>
          </a:blip>
          <a:srcRect b="21753" l="5598" r="0" t="23286"/>
          <a:stretch/>
        </p:blipFill>
        <p:spPr>
          <a:xfrm>
            <a:off x="5181175" y="838087"/>
            <a:ext cx="2890500" cy="648000"/>
          </a:xfrm>
          <a:prstGeom prst="rect">
            <a:avLst/>
          </a:prstGeom>
          <a:noFill/>
          <a:ln>
            <a:noFill/>
          </a:ln>
        </p:spPr>
      </p:pic>
      <p:pic>
        <p:nvPicPr>
          <p:cNvPr id="919" name="Shape 919"/>
          <p:cNvPicPr preferRelativeResize="0"/>
          <p:nvPr/>
        </p:nvPicPr>
        <p:blipFill rotWithShape="1">
          <a:blip r:embed="rId6">
            <a:alphaModFix/>
          </a:blip>
          <a:srcRect b="0" l="0" r="0" t="0"/>
          <a:stretch/>
        </p:blipFill>
        <p:spPr>
          <a:xfrm>
            <a:off x="5181175" y="1931125"/>
            <a:ext cx="2404500" cy="648000"/>
          </a:xfrm>
          <a:prstGeom prst="rect">
            <a:avLst/>
          </a:prstGeom>
          <a:noFill/>
          <a:ln>
            <a:noFill/>
          </a:ln>
        </p:spPr>
      </p:pic>
      <p:sp>
        <p:nvSpPr>
          <p:cNvPr id="920" name="Shape 920"/>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OTHER BLOCKCHAINS</a:t>
            </a:r>
          </a:p>
        </p:txBody>
      </p:sp>
      <p:pic>
        <p:nvPicPr>
          <p:cNvPr id="921" name="Shape 921"/>
          <p:cNvPicPr preferRelativeResize="0"/>
          <p:nvPr/>
        </p:nvPicPr>
        <p:blipFill rotWithShape="1">
          <a:blip r:embed="rId7">
            <a:alphaModFix/>
          </a:blip>
          <a:srcRect b="29798" l="0" r="0" t="28775"/>
          <a:stretch/>
        </p:blipFill>
        <p:spPr>
          <a:xfrm>
            <a:off x="2112990" y="3106160"/>
            <a:ext cx="1564200" cy="648000"/>
          </a:xfrm>
          <a:prstGeom prst="rect">
            <a:avLst/>
          </a:prstGeom>
          <a:noFill/>
          <a:ln>
            <a:noFill/>
          </a:ln>
        </p:spPr>
      </p:pic>
      <p:pic>
        <p:nvPicPr>
          <p:cNvPr id="922" name="Shape 922"/>
          <p:cNvPicPr preferRelativeResize="0"/>
          <p:nvPr/>
        </p:nvPicPr>
        <p:blipFill rotWithShape="1">
          <a:blip r:embed="rId8">
            <a:alphaModFix/>
          </a:blip>
          <a:srcRect b="0" l="0" r="0" t="0"/>
          <a:stretch/>
        </p:blipFill>
        <p:spPr>
          <a:xfrm>
            <a:off x="5181175" y="3074546"/>
            <a:ext cx="3384900" cy="506100"/>
          </a:xfrm>
          <a:prstGeom prst="rect">
            <a:avLst/>
          </a:prstGeom>
          <a:noFill/>
          <a:ln>
            <a:noFill/>
          </a:ln>
        </p:spPr>
      </p:pic>
      <p:sp>
        <p:nvSpPr>
          <p:cNvPr id="923" name="Shape 923"/>
          <p:cNvSpPr txBox="1"/>
          <p:nvPr>
            <p:ph type="title"/>
          </p:nvPr>
        </p:nvSpPr>
        <p:spPr>
          <a:xfrm>
            <a:off x="2709544" y="4259321"/>
            <a:ext cx="1838100" cy="6480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1800" u="none" cap="none" strike="noStrike">
                <a:solidFill>
                  <a:srgbClr val="FFFFFF"/>
                </a:solidFill>
                <a:latin typeface="Oswald"/>
                <a:ea typeface="Oswald"/>
                <a:cs typeface="Oswald"/>
                <a:sym typeface="Oswald"/>
              </a:rPr>
              <a:t>Corda</a:t>
            </a:r>
          </a:p>
        </p:txBody>
      </p:sp>
      <p:grpSp>
        <p:nvGrpSpPr>
          <p:cNvPr id="924" name="Shape 924"/>
          <p:cNvGrpSpPr/>
          <p:nvPr/>
        </p:nvGrpSpPr>
        <p:grpSpPr>
          <a:xfrm>
            <a:off x="1368800" y="784003"/>
            <a:ext cx="2208678" cy="756150"/>
            <a:chOff x="3059450" y="66478"/>
            <a:chExt cx="2208678" cy="756150"/>
          </a:xfrm>
        </p:grpSpPr>
        <p:pic>
          <p:nvPicPr>
            <p:cNvPr descr="ETHEREUM-LOGO_PORTRAIT_Black_small.png" id="925" name="Shape 925"/>
            <p:cNvPicPr preferRelativeResize="0"/>
            <p:nvPr/>
          </p:nvPicPr>
          <p:blipFill rotWithShape="1">
            <a:blip r:embed="rId9">
              <a:alphaModFix/>
            </a:blip>
            <a:srcRect b="36104" l="37487" r="38881" t="14993"/>
            <a:stretch/>
          </p:blipFill>
          <p:spPr>
            <a:xfrm>
              <a:off x="3059450" y="66478"/>
              <a:ext cx="463725" cy="756150"/>
            </a:xfrm>
            <a:prstGeom prst="rect">
              <a:avLst/>
            </a:prstGeom>
            <a:noFill/>
            <a:ln>
              <a:noFill/>
            </a:ln>
          </p:spPr>
        </p:pic>
        <p:pic>
          <p:nvPicPr>
            <p:cNvPr descr="ETHEREUM-LOGO_PORTRAIT_Black_small.png" id="926" name="Shape 926"/>
            <p:cNvPicPr preferRelativeResize="0"/>
            <p:nvPr/>
          </p:nvPicPr>
          <p:blipFill rotWithShape="1">
            <a:blip r:embed="rId9">
              <a:alphaModFix/>
            </a:blip>
            <a:srcRect b="15197" l="11949" r="12710" t="62706"/>
            <a:stretch/>
          </p:blipFill>
          <p:spPr>
            <a:xfrm>
              <a:off x="3625703" y="229884"/>
              <a:ext cx="1642425" cy="379574"/>
            </a:xfrm>
            <a:prstGeom prst="rect">
              <a:avLst/>
            </a:prstGeom>
            <a:noFill/>
            <a:ln>
              <a:noFill/>
            </a:ln>
          </p:spPr>
        </p:pic>
      </p:grpSp>
      <p:pic>
        <p:nvPicPr>
          <p:cNvPr descr="Rootstock-coloour-name.png" id="927" name="Shape 927"/>
          <p:cNvPicPr preferRelativeResize="0"/>
          <p:nvPr/>
        </p:nvPicPr>
        <p:blipFill rotWithShape="1">
          <a:blip r:embed="rId10">
            <a:alphaModFix/>
          </a:blip>
          <a:srcRect b="26341" l="20736" r="24272" t="2887"/>
          <a:stretch/>
        </p:blipFill>
        <p:spPr>
          <a:xfrm>
            <a:off x="5181175" y="4134000"/>
            <a:ext cx="671325" cy="648000"/>
          </a:xfrm>
          <a:prstGeom prst="rect">
            <a:avLst/>
          </a:prstGeom>
          <a:noFill/>
          <a:ln>
            <a:noFill/>
          </a:ln>
        </p:spPr>
      </p:pic>
      <p:pic>
        <p:nvPicPr>
          <p:cNvPr descr="Rootstock-coloour-name.png" id="928" name="Shape 928"/>
          <p:cNvPicPr preferRelativeResize="0"/>
          <p:nvPr/>
        </p:nvPicPr>
        <p:blipFill rotWithShape="1">
          <a:blip r:embed="rId10">
            <a:alphaModFix/>
          </a:blip>
          <a:srcRect b="5989" l="8420" r="-8420" t="74836"/>
          <a:stretch/>
        </p:blipFill>
        <p:spPr>
          <a:xfrm>
            <a:off x="5852500" y="4259324"/>
            <a:ext cx="2681625" cy="385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3"/>
                                        </p:tgtEl>
                                        <p:attrNameLst>
                                          <p:attrName>style.visibility</p:attrName>
                                        </p:attrNameLst>
                                      </p:cBhvr>
                                      <p:to>
                                        <p:strVal val="visible"/>
                                      </p:to>
                                    </p:set>
                                    <p:animEffect filter="fade" transition="in">
                                      <p:cBhvr>
                                        <p:cTn dur="1000"/>
                                        <p:tgtEl>
                                          <p:spTgt spid="913"/>
                                        </p:tgtEl>
                                      </p:cBhvr>
                                    </p:animEffect>
                                  </p:childTnLst>
                                </p:cTn>
                              </p:par>
                              <p:par>
                                <p:cTn fill="hold" nodeType="withEffect" presetClass="entr" presetID="10" presetSubtype="0">
                                  <p:stCondLst>
                                    <p:cond delay="0"/>
                                  </p:stCondLst>
                                  <p:childTnLst>
                                    <p:set>
                                      <p:cBhvr>
                                        <p:cTn dur="1" fill="hold">
                                          <p:stCondLst>
                                            <p:cond delay="0"/>
                                          </p:stCondLst>
                                        </p:cTn>
                                        <p:tgtEl>
                                          <p:spTgt spid="914"/>
                                        </p:tgtEl>
                                        <p:attrNameLst>
                                          <p:attrName>style.visibility</p:attrName>
                                        </p:attrNameLst>
                                      </p:cBhvr>
                                      <p:to>
                                        <p:strVal val="visible"/>
                                      </p:to>
                                    </p:set>
                                    <p:animEffect filter="fade" transition="in">
                                      <p:cBhvr>
                                        <p:cTn dur="1000"/>
                                        <p:tgtEl>
                                          <p:spTgt spid="9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1"/>
                                        </p:tgtEl>
                                        <p:attrNameLst>
                                          <p:attrName>style.visibility</p:attrName>
                                        </p:attrNameLst>
                                      </p:cBhvr>
                                      <p:to>
                                        <p:strVal val="visible"/>
                                      </p:to>
                                    </p:set>
                                    <p:animEffect filter="fade" transition="in">
                                      <p:cBhvr>
                                        <p:cTn dur="1000"/>
                                        <p:tgtEl>
                                          <p:spTgt spid="9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7"/>
                                        </p:tgtEl>
                                        <p:attrNameLst>
                                          <p:attrName>style.visibility</p:attrName>
                                        </p:attrNameLst>
                                      </p:cBhvr>
                                      <p:to>
                                        <p:strVal val="visible"/>
                                      </p:to>
                                    </p:set>
                                    <p:animEffect filter="fade" transition="in">
                                      <p:cBhvr>
                                        <p:cTn dur="1000"/>
                                        <p:tgtEl>
                                          <p:spTgt spid="917"/>
                                        </p:tgtEl>
                                      </p:cBhvr>
                                    </p:animEffect>
                                  </p:childTnLst>
                                </p:cTn>
                              </p:par>
                              <p:par>
                                <p:cTn fill="hold" nodeType="withEffect" presetClass="entr" presetID="10" presetSubtype="0">
                                  <p:stCondLst>
                                    <p:cond delay="0"/>
                                  </p:stCondLst>
                                  <p:childTnLst>
                                    <p:set>
                                      <p:cBhvr>
                                        <p:cTn dur="1" fill="hold">
                                          <p:stCondLst>
                                            <p:cond delay="0"/>
                                          </p:stCondLst>
                                        </p:cTn>
                                        <p:tgtEl>
                                          <p:spTgt spid="923"/>
                                        </p:tgtEl>
                                        <p:attrNameLst>
                                          <p:attrName>style.visibility</p:attrName>
                                        </p:attrNameLst>
                                      </p:cBhvr>
                                      <p:to>
                                        <p:strVal val="visible"/>
                                      </p:to>
                                    </p:set>
                                    <p:animEffect filter="fade" transition="in">
                                      <p:cBhvr>
                                        <p:cTn dur="1000"/>
                                        <p:tgtEl>
                                          <p:spTgt spid="9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8"/>
                                        </p:tgtEl>
                                        <p:attrNameLst>
                                          <p:attrName>style.visibility</p:attrName>
                                        </p:attrNameLst>
                                      </p:cBhvr>
                                      <p:to>
                                        <p:strVal val="visible"/>
                                      </p:to>
                                    </p:set>
                                    <p:animEffect filter="fade" transition="in">
                                      <p:cBhvr>
                                        <p:cTn dur="1000"/>
                                        <p:tgtEl>
                                          <p:spTgt spid="9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9"/>
                                        </p:tgtEl>
                                        <p:attrNameLst>
                                          <p:attrName>style.visibility</p:attrName>
                                        </p:attrNameLst>
                                      </p:cBhvr>
                                      <p:to>
                                        <p:strVal val="visible"/>
                                      </p:to>
                                    </p:set>
                                    <p:animEffect filter="fade" transition="in">
                                      <p:cBhvr>
                                        <p:cTn dur="1000"/>
                                        <p:tgtEl>
                                          <p:spTgt spid="9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2"/>
                                        </p:tgtEl>
                                        <p:attrNameLst>
                                          <p:attrName>style.visibility</p:attrName>
                                        </p:attrNameLst>
                                      </p:cBhvr>
                                      <p:to>
                                        <p:strVal val="visible"/>
                                      </p:to>
                                    </p:set>
                                    <p:animEffect filter="fade" transition="in">
                                      <p:cBhvr>
                                        <p:cTn dur="1000"/>
                                        <p:tgtEl>
                                          <p:spTgt spid="9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8"/>
                                        </p:tgtEl>
                                        <p:attrNameLst>
                                          <p:attrName>style.visibility</p:attrName>
                                        </p:attrNameLst>
                                      </p:cBhvr>
                                      <p:to>
                                        <p:strVal val="visible"/>
                                      </p:to>
                                    </p:set>
                                    <p:animEffect filter="fade" transition="in">
                                      <p:cBhvr>
                                        <p:cTn dur="1000"/>
                                        <p:tgtEl>
                                          <p:spTgt spid="928"/>
                                        </p:tgtEl>
                                      </p:cBhvr>
                                    </p:animEffect>
                                  </p:childTnLst>
                                </p:cTn>
                              </p:par>
                              <p:par>
                                <p:cTn fill="hold" nodeType="withEffect" presetClass="entr" presetID="10" presetSubtype="0">
                                  <p:stCondLst>
                                    <p:cond delay="0"/>
                                  </p:stCondLst>
                                  <p:childTnLst>
                                    <p:set>
                                      <p:cBhvr>
                                        <p:cTn dur="1" fill="hold">
                                          <p:stCondLst>
                                            <p:cond delay="0"/>
                                          </p:stCondLst>
                                        </p:cTn>
                                        <p:tgtEl>
                                          <p:spTgt spid="927"/>
                                        </p:tgtEl>
                                        <p:attrNameLst>
                                          <p:attrName>style.visibility</p:attrName>
                                        </p:attrNameLst>
                                      </p:cBhvr>
                                      <p:to>
                                        <p:strVal val="visible"/>
                                      </p:to>
                                    </p:set>
                                    <p:animEffect filter="fade" transition="in">
                                      <p:cBhvr>
                                        <p:cTn dur="1000"/>
                                        <p:tgtEl>
                                          <p:spTgt spid="9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dk1"/>
        </a:solidFill>
      </p:bgPr>
    </p:bg>
    <p:spTree>
      <p:nvGrpSpPr>
        <p:cNvPr id="932" name="Shape 932"/>
        <p:cNvGrpSpPr/>
        <p:nvPr/>
      </p:nvGrpSpPr>
      <p:grpSpPr>
        <a:xfrm>
          <a:off x="0" y="0"/>
          <a:ext cx="0" cy="0"/>
          <a:chOff x="0" y="0"/>
          <a:chExt cx="0" cy="0"/>
        </a:xfrm>
      </p:grpSpPr>
      <p:sp>
        <p:nvSpPr>
          <p:cNvPr id="933" name="Shape 933"/>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BLOCKCHAINS QUADRANTS</a:t>
            </a:r>
          </a:p>
        </p:txBody>
      </p:sp>
      <p:sp>
        <p:nvSpPr>
          <p:cNvPr id="934" name="Shape 934"/>
          <p:cNvSpPr txBox="1"/>
          <p:nvPr/>
        </p:nvSpPr>
        <p:spPr>
          <a:xfrm>
            <a:off x="163425" y="4786350"/>
            <a:ext cx="5951100" cy="384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lang="en" sz="1100">
                <a:solidFill>
                  <a:srgbClr val="B7B7B7"/>
                </a:solidFill>
              </a:rPr>
              <a:t>Original Base Source: https://docs.erisindustries.com/explainers/blockchains/</a:t>
            </a:r>
          </a:p>
        </p:txBody>
      </p:sp>
      <p:cxnSp>
        <p:nvCxnSpPr>
          <p:cNvPr id="935" name="Shape 935"/>
          <p:cNvCxnSpPr>
            <a:stCxn id="936" idx="2"/>
            <a:endCxn id="937" idx="0"/>
          </p:cNvCxnSpPr>
          <p:nvPr/>
        </p:nvCxnSpPr>
        <p:spPr>
          <a:xfrm flipH="1">
            <a:off x="4569900" y="578675"/>
            <a:ext cx="2100" cy="3880800"/>
          </a:xfrm>
          <a:prstGeom prst="straightConnector1">
            <a:avLst/>
          </a:prstGeom>
          <a:noFill/>
          <a:ln cap="flat" cmpd="sng" w="38100">
            <a:solidFill>
              <a:schemeClr val="dk2"/>
            </a:solidFill>
            <a:prstDash val="solid"/>
            <a:round/>
            <a:headEnd len="lg" w="lg" type="none"/>
            <a:tailEnd len="lg" w="lg" type="none"/>
          </a:ln>
        </p:spPr>
      </p:cxnSp>
      <p:cxnSp>
        <p:nvCxnSpPr>
          <p:cNvPr id="938" name="Shape 938"/>
          <p:cNvCxnSpPr>
            <a:stCxn id="939" idx="3"/>
            <a:endCxn id="940" idx="1"/>
          </p:cNvCxnSpPr>
          <p:nvPr/>
        </p:nvCxnSpPr>
        <p:spPr>
          <a:xfrm flipH="1" rot="10800000">
            <a:off x="1462600" y="2592975"/>
            <a:ext cx="6203100" cy="13500"/>
          </a:xfrm>
          <a:prstGeom prst="straightConnector1">
            <a:avLst/>
          </a:prstGeom>
          <a:noFill/>
          <a:ln cap="flat" cmpd="sng" w="38100">
            <a:solidFill>
              <a:schemeClr val="dk2"/>
            </a:solidFill>
            <a:prstDash val="solid"/>
            <a:round/>
            <a:headEnd len="lg" w="lg" type="none"/>
            <a:tailEnd len="lg" w="lg" type="none"/>
          </a:ln>
        </p:spPr>
      </p:cxnSp>
      <p:sp>
        <p:nvSpPr>
          <p:cNvPr id="936" name="Shape 936"/>
          <p:cNvSpPr txBox="1"/>
          <p:nvPr/>
        </p:nvSpPr>
        <p:spPr>
          <a:xfrm>
            <a:off x="3920400" y="194075"/>
            <a:ext cx="1303200" cy="384600"/>
          </a:xfrm>
          <a:prstGeom prst="rect">
            <a:avLst/>
          </a:prstGeom>
          <a:noFill/>
          <a:ln>
            <a:noFill/>
          </a:ln>
        </p:spPr>
        <p:txBody>
          <a:bodyPr anchorCtr="0" anchor="t" bIns="91425" lIns="91425" rIns="91425" tIns="91425">
            <a:noAutofit/>
          </a:bodyPr>
          <a:lstStyle/>
          <a:p>
            <a:pPr lvl="0" rtl="0" algn="ctr">
              <a:spcBef>
                <a:spcPts val="0"/>
              </a:spcBef>
              <a:buNone/>
            </a:pPr>
            <a:r>
              <a:rPr lang="en">
                <a:solidFill>
                  <a:srgbClr val="1573BA"/>
                </a:solidFill>
                <a:latin typeface="Oswald"/>
                <a:ea typeface="Oswald"/>
                <a:cs typeface="Oswald"/>
                <a:sym typeface="Oswald"/>
              </a:rPr>
              <a:t>Logic Optimized</a:t>
            </a:r>
          </a:p>
        </p:txBody>
      </p:sp>
      <p:sp>
        <p:nvSpPr>
          <p:cNvPr id="937" name="Shape 937"/>
          <p:cNvSpPr txBox="1"/>
          <p:nvPr/>
        </p:nvSpPr>
        <p:spPr>
          <a:xfrm>
            <a:off x="3689224" y="4459475"/>
            <a:ext cx="1761300" cy="540600"/>
          </a:xfrm>
          <a:prstGeom prst="rect">
            <a:avLst/>
          </a:prstGeom>
          <a:noFill/>
          <a:ln>
            <a:noFill/>
          </a:ln>
        </p:spPr>
        <p:txBody>
          <a:bodyPr anchorCtr="0" anchor="t" bIns="91425" lIns="91425" rIns="91425" tIns="91425">
            <a:noAutofit/>
          </a:bodyPr>
          <a:lstStyle/>
          <a:p>
            <a:pPr lvl="0" rtl="0" algn="ctr">
              <a:spcBef>
                <a:spcPts val="0"/>
              </a:spcBef>
              <a:buNone/>
            </a:pPr>
            <a:r>
              <a:rPr lang="en">
                <a:solidFill>
                  <a:srgbClr val="1573BA"/>
                </a:solidFill>
                <a:latin typeface="Oswald"/>
                <a:ea typeface="Oswald"/>
                <a:cs typeface="Oswald"/>
                <a:sym typeface="Oswald"/>
              </a:rPr>
              <a:t>Transaction Optimized</a:t>
            </a:r>
          </a:p>
        </p:txBody>
      </p:sp>
      <p:sp>
        <p:nvSpPr>
          <p:cNvPr id="940" name="Shape 940"/>
          <p:cNvSpPr txBox="1"/>
          <p:nvPr/>
        </p:nvSpPr>
        <p:spPr>
          <a:xfrm>
            <a:off x="7665681" y="2400748"/>
            <a:ext cx="1303200" cy="384600"/>
          </a:xfrm>
          <a:prstGeom prst="rect">
            <a:avLst/>
          </a:prstGeom>
          <a:noFill/>
          <a:ln>
            <a:noFill/>
          </a:ln>
        </p:spPr>
        <p:txBody>
          <a:bodyPr anchorCtr="0" anchor="t" bIns="91425" lIns="91425" rIns="91425" tIns="91425">
            <a:noAutofit/>
          </a:bodyPr>
          <a:lstStyle/>
          <a:p>
            <a:pPr lvl="0" rtl="0" algn="ctr">
              <a:spcBef>
                <a:spcPts val="0"/>
              </a:spcBef>
              <a:buNone/>
            </a:pPr>
            <a:r>
              <a:rPr lang="en">
                <a:solidFill>
                  <a:srgbClr val="1573BA"/>
                </a:solidFill>
                <a:latin typeface="Oswald"/>
                <a:ea typeface="Oswald"/>
                <a:cs typeface="Oswald"/>
                <a:sym typeface="Oswald"/>
              </a:rPr>
              <a:t>Permissioned</a:t>
            </a:r>
          </a:p>
        </p:txBody>
      </p:sp>
      <p:sp>
        <p:nvSpPr>
          <p:cNvPr id="939" name="Shape 939"/>
          <p:cNvSpPr txBox="1"/>
          <p:nvPr/>
        </p:nvSpPr>
        <p:spPr>
          <a:xfrm>
            <a:off x="49300" y="2414175"/>
            <a:ext cx="1413300" cy="384600"/>
          </a:xfrm>
          <a:prstGeom prst="rect">
            <a:avLst/>
          </a:prstGeom>
          <a:noFill/>
          <a:ln>
            <a:noFill/>
          </a:ln>
        </p:spPr>
        <p:txBody>
          <a:bodyPr anchorCtr="0" anchor="t" bIns="91425" lIns="91425" rIns="91425" tIns="91425">
            <a:noAutofit/>
          </a:bodyPr>
          <a:lstStyle/>
          <a:p>
            <a:pPr lvl="0" rtl="0" algn="l">
              <a:spcBef>
                <a:spcPts val="0"/>
              </a:spcBef>
              <a:buNone/>
            </a:pPr>
            <a:r>
              <a:rPr lang="en">
                <a:solidFill>
                  <a:srgbClr val="1573BA"/>
                </a:solidFill>
                <a:latin typeface="Oswald"/>
                <a:ea typeface="Oswald"/>
                <a:cs typeface="Oswald"/>
                <a:sym typeface="Oswald"/>
              </a:rPr>
              <a:t>Unpermissioned</a:t>
            </a:r>
          </a:p>
        </p:txBody>
      </p:sp>
      <p:grpSp>
        <p:nvGrpSpPr>
          <p:cNvPr id="941" name="Shape 941"/>
          <p:cNvGrpSpPr/>
          <p:nvPr/>
        </p:nvGrpSpPr>
        <p:grpSpPr>
          <a:xfrm>
            <a:off x="2636996" y="1066341"/>
            <a:ext cx="2128430" cy="529747"/>
            <a:chOff x="2865596" y="1371141"/>
            <a:chExt cx="2128430" cy="529747"/>
          </a:xfrm>
        </p:grpSpPr>
        <p:pic>
          <p:nvPicPr>
            <p:cNvPr id="942" name="Shape 942"/>
            <p:cNvPicPr preferRelativeResize="0"/>
            <p:nvPr/>
          </p:nvPicPr>
          <p:blipFill rotWithShape="1">
            <a:blip r:embed="rId3">
              <a:alphaModFix/>
            </a:blip>
            <a:srcRect b="13456" l="26630" r="26765" t="12155"/>
            <a:stretch/>
          </p:blipFill>
          <p:spPr>
            <a:xfrm>
              <a:off x="2865596" y="1371141"/>
              <a:ext cx="318000" cy="507300"/>
            </a:xfrm>
            <a:prstGeom prst="rect">
              <a:avLst/>
            </a:prstGeom>
            <a:noFill/>
            <a:ln>
              <a:noFill/>
            </a:ln>
          </p:spPr>
        </p:pic>
        <p:sp>
          <p:nvSpPr>
            <p:cNvPr id="943" name="Shape 943"/>
            <p:cNvSpPr txBox="1"/>
            <p:nvPr/>
          </p:nvSpPr>
          <p:spPr>
            <a:xfrm>
              <a:off x="3204827" y="1427488"/>
              <a:ext cx="1789200" cy="4734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666666"/>
                </a:buClr>
                <a:buSzPct val="25000"/>
                <a:buFont typeface="Oswald"/>
                <a:buNone/>
              </a:pPr>
              <a:r>
                <a:rPr b="0" i="0" lang="en" sz="1800" u="none" cap="none" strike="noStrike">
                  <a:solidFill>
                    <a:srgbClr val="666666"/>
                  </a:solidFill>
                  <a:latin typeface="Oswald"/>
                  <a:ea typeface="Oswald"/>
                  <a:cs typeface="Oswald"/>
                  <a:sym typeface="Oswald"/>
                </a:rPr>
                <a:t>ETHEREUM</a:t>
              </a:r>
            </a:p>
          </p:txBody>
        </p:sp>
      </p:grpSp>
      <p:pic>
        <p:nvPicPr>
          <p:cNvPr id="944" name="Shape 944"/>
          <p:cNvPicPr preferRelativeResize="0"/>
          <p:nvPr/>
        </p:nvPicPr>
        <p:blipFill rotWithShape="1">
          <a:blip r:embed="rId4">
            <a:alphaModFix/>
          </a:blip>
          <a:srcRect b="29798" l="0" r="0" t="28775"/>
          <a:stretch/>
        </p:blipFill>
        <p:spPr>
          <a:xfrm>
            <a:off x="4887061" y="1106258"/>
            <a:ext cx="1142700" cy="473400"/>
          </a:xfrm>
          <a:prstGeom prst="rect">
            <a:avLst/>
          </a:prstGeom>
          <a:noFill/>
          <a:ln>
            <a:noFill/>
          </a:ln>
        </p:spPr>
      </p:pic>
      <p:pic>
        <p:nvPicPr>
          <p:cNvPr descr="bitcoin_logo.png" id="945" name="Shape 945"/>
          <p:cNvPicPr preferRelativeResize="0"/>
          <p:nvPr/>
        </p:nvPicPr>
        <p:blipFill rotWithShape="1">
          <a:blip r:embed="rId5">
            <a:alphaModFix/>
          </a:blip>
          <a:srcRect b="32627" l="8060" r="13832" t="27200"/>
          <a:stretch/>
        </p:blipFill>
        <p:spPr>
          <a:xfrm>
            <a:off x="2680450" y="3139166"/>
            <a:ext cx="1413299" cy="408900"/>
          </a:xfrm>
          <a:prstGeom prst="rect">
            <a:avLst/>
          </a:prstGeom>
          <a:noFill/>
          <a:ln>
            <a:noFill/>
          </a:ln>
        </p:spPr>
      </p:pic>
      <p:sp>
        <p:nvSpPr>
          <p:cNvPr id="946" name="Shape 946"/>
          <p:cNvSpPr txBox="1"/>
          <p:nvPr/>
        </p:nvSpPr>
        <p:spPr>
          <a:xfrm>
            <a:off x="1576050" y="3485850"/>
            <a:ext cx="3010500" cy="4089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rgbClr val="666666"/>
              </a:buClr>
              <a:buSzPct val="25000"/>
              <a:buFont typeface="Oswald"/>
              <a:buNone/>
            </a:pPr>
            <a:r>
              <a:rPr lang="en" sz="1800">
                <a:solidFill>
                  <a:srgbClr val="666666"/>
                </a:solidFill>
                <a:latin typeface="Oswald"/>
                <a:ea typeface="Oswald"/>
                <a:cs typeface="Oswald"/>
                <a:sym typeface="Oswald"/>
              </a:rPr>
              <a:t>Alt-Coins + Sidechains</a:t>
            </a:r>
          </a:p>
        </p:txBody>
      </p:sp>
      <p:pic>
        <p:nvPicPr>
          <p:cNvPr id="947" name="Shape 947"/>
          <p:cNvPicPr preferRelativeResize="0"/>
          <p:nvPr/>
        </p:nvPicPr>
        <p:blipFill rotWithShape="1">
          <a:blip r:embed="rId6">
            <a:alphaModFix/>
          </a:blip>
          <a:srcRect b="21753" l="5598" r="0" t="23286"/>
          <a:stretch/>
        </p:blipFill>
        <p:spPr>
          <a:xfrm>
            <a:off x="4055582" y="2254904"/>
            <a:ext cx="1498800" cy="336000"/>
          </a:xfrm>
          <a:prstGeom prst="rect">
            <a:avLst/>
          </a:prstGeom>
          <a:noFill/>
          <a:ln>
            <a:noFill/>
          </a:ln>
        </p:spPr>
      </p:pic>
      <p:pic>
        <p:nvPicPr>
          <p:cNvPr id="948" name="Shape 948"/>
          <p:cNvPicPr preferRelativeResize="0"/>
          <p:nvPr/>
        </p:nvPicPr>
        <p:blipFill rotWithShape="1">
          <a:blip r:embed="rId7">
            <a:alphaModFix/>
          </a:blip>
          <a:srcRect b="0" l="0" r="0" t="0"/>
          <a:stretch/>
        </p:blipFill>
        <p:spPr>
          <a:xfrm>
            <a:off x="4865450" y="3552191"/>
            <a:ext cx="1303200" cy="351300"/>
          </a:xfrm>
          <a:prstGeom prst="rect">
            <a:avLst/>
          </a:prstGeom>
          <a:noFill/>
          <a:ln>
            <a:noFill/>
          </a:ln>
        </p:spPr>
      </p:pic>
      <p:pic>
        <p:nvPicPr>
          <p:cNvPr id="949" name="Shape 949"/>
          <p:cNvPicPr preferRelativeResize="0"/>
          <p:nvPr/>
        </p:nvPicPr>
        <p:blipFill rotWithShape="1">
          <a:blip r:embed="rId8">
            <a:alphaModFix/>
          </a:blip>
          <a:srcRect b="0" l="0" r="0" t="0"/>
          <a:stretch/>
        </p:blipFill>
        <p:spPr>
          <a:xfrm>
            <a:off x="4847087" y="3136297"/>
            <a:ext cx="1680000" cy="335999"/>
          </a:xfrm>
          <a:prstGeom prst="rect">
            <a:avLst/>
          </a:prstGeom>
          <a:noFill/>
          <a:ln>
            <a:noFill/>
          </a:ln>
        </p:spPr>
      </p:pic>
      <p:sp>
        <p:nvSpPr>
          <p:cNvPr id="950" name="Shape 950"/>
          <p:cNvSpPr txBox="1"/>
          <p:nvPr>
            <p:ph type="title"/>
          </p:nvPr>
        </p:nvSpPr>
        <p:spPr>
          <a:xfrm>
            <a:off x="5989280" y="3178823"/>
            <a:ext cx="867900" cy="4089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1000" u="none" cap="none" strike="noStrike">
                <a:solidFill>
                  <a:srgbClr val="FFFFFF"/>
                </a:solidFill>
                <a:latin typeface="Oswald"/>
                <a:ea typeface="Oswald"/>
                <a:cs typeface="Oswald"/>
                <a:sym typeface="Oswald"/>
              </a:rPr>
              <a:t>Corda</a:t>
            </a:r>
          </a:p>
        </p:txBody>
      </p:sp>
      <p:pic>
        <p:nvPicPr>
          <p:cNvPr descr="Rootstock-coloour-name.png" id="951" name="Shape 951"/>
          <p:cNvPicPr preferRelativeResize="0"/>
          <p:nvPr/>
        </p:nvPicPr>
        <p:blipFill>
          <a:blip r:embed="rId9">
            <a:alphaModFix/>
          </a:blip>
          <a:stretch>
            <a:fillRect/>
          </a:stretch>
        </p:blipFill>
        <p:spPr>
          <a:xfrm>
            <a:off x="2762013" y="1624689"/>
            <a:ext cx="927200" cy="695400"/>
          </a:xfrm>
          <a:prstGeom prst="rect">
            <a:avLst/>
          </a:prstGeom>
          <a:noFill/>
          <a:ln>
            <a:noFill/>
          </a:ln>
        </p:spPr>
      </p:pic>
      <p:pic>
        <p:nvPicPr>
          <p:cNvPr id="952" name="Shape 952"/>
          <p:cNvPicPr preferRelativeResize="0"/>
          <p:nvPr/>
        </p:nvPicPr>
        <p:blipFill rotWithShape="1">
          <a:blip r:embed="rId10">
            <a:alphaModFix/>
          </a:blip>
          <a:srcRect b="0" l="0" r="0" t="0"/>
          <a:stretch/>
        </p:blipFill>
        <p:spPr>
          <a:xfrm>
            <a:off x="4009127" y="2585402"/>
            <a:ext cx="1498800" cy="224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8"/>
                                        </p:tgtEl>
                                        <p:attrNameLst>
                                          <p:attrName>style.visibility</p:attrName>
                                        </p:attrNameLst>
                                      </p:cBhvr>
                                      <p:to>
                                        <p:strVal val="visible"/>
                                      </p:to>
                                    </p:set>
                                    <p:animEffect filter="fade" transition="in">
                                      <p:cBhvr>
                                        <p:cTn dur="1000"/>
                                        <p:tgtEl>
                                          <p:spTgt spid="938"/>
                                        </p:tgtEl>
                                      </p:cBhvr>
                                    </p:animEffect>
                                  </p:childTnLst>
                                </p:cTn>
                              </p:par>
                              <p:par>
                                <p:cTn fill="hold" nodeType="withEffect" presetClass="entr" presetID="10" presetSubtype="0">
                                  <p:stCondLst>
                                    <p:cond delay="0"/>
                                  </p:stCondLst>
                                  <p:childTnLst>
                                    <p:set>
                                      <p:cBhvr>
                                        <p:cTn dur="1" fill="hold">
                                          <p:stCondLst>
                                            <p:cond delay="0"/>
                                          </p:stCondLst>
                                        </p:cTn>
                                        <p:tgtEl>
                                          <p:spTgt spid="939"/>
                                        </p:tgtEl>
                                        <p:attrNameLst>
                                          <p:attrName>style.visibility</p:attrName>
                                        </p:attrNameLst>
                                      </p:cBhvr>
                                      <p:to>
                                        <p:strVal val="visible"/>
                                      </p:to>
                                    </p:set>
                                    <p:animEffect filter="fade" transition="in">
                                      <p:cBhvr>
                                        <p:cTn dur="1000"/>
                                        <p:tgtEl>
                                          <p:spTgt spid="939"/>
                                        </p:tgtEl>
                                      </p:cBhvr>
                                    </p:animEffect>
                                  </p:childTnLst>
                                </p:cTn>
                              </p:par>
                              <p:par>
                                <p:cTn fill="hold" nodeType="withEffect" presetClass="entr" presetID="10" presetSubtype="0">
                                  <p:stCondLst>
                                    <p:cond delay="0"/>
                                  </p:stCondLst>
                                  <p:childTnLst>
                                    <p:set>
                                      <p:cBhvr>
                                        <p:cTn dur="1" fill="hold">
                                          <p:stCondLst>
                                            <p:cond delay="0"/>
                                          </p:stCondLst>
                                        </p:cTn>
                                        <p:tgtEl>
                                          <p:spTgt spid="940"/>
                                        </p:tgtEl>
                                        <p:attrNameLst>
                                          <p:attrName>style.visibility</p:attrName>
                                        </p:attrNameLst>
                                      </p:cBhvr>
                                      <p:to>
                                        <p:strVal val="visible"/>
                                      </p:to>
                                    </p:set>
                                    <p:animEffect filter="fade" transition="in">
                                      <p:cBhvr>
                                        <p:cTn dur="1000"/>
                                        <p:tgtEl>
                                          <p:spTgt spid="9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5"/>
                                        </p:tgtEl>
                                        <p:attrNameLst>
                                          <p:attrName>style.visibility</p:attrName>
                                        </p:attrNameLst>
                                      </p:cBhvr>
                                      <p:to>
                                        <p:strVal val="visible"/>
                                      </p:to>
                                    </p:set>
                                    <p:animEffect filter="fade" transition="in">
                                      <p:cBhvr>
                                        <p:cTn dur="1000"/>
                                        <p:tgtEl>
                                          <p:spTgt spid="935"/>
                                        </p:tgtEl>
                                      </p:cBhvr>
                                    </p:animEffect>
                                  </p:childTnLst>
                                </p:cTn>
                              </p:par>
                              <p:par>
                                <p:cTn fill="hold" nodeType="withEffect" presetClass="entr" presetID="10" presetSubtype="0">
                                  <p:stCondLst>
                                    <p:cond delay="0"/>
                                  </p:stCondLst>
                                  <p:childTnLst>
                                    <p:set>
                                      <p:cBhvr>
                                        <p:cTn dur="1" fill="hold">
                                          <p:stCondLst>
                                            <p:cond delay="0"/>
                                          </p:stCondLst>
                                        </p:cTn>
                                        <p:tgtEl>
                                          <p:spTgt spid="936"/>
                                        </p:tgtEl>
                                        <p:attrNameLst>
                                          <p:attrName>style.visibility</p:attrName>
                                        </p:attrNameLst>
                                      </p:cBhvr>
                                      <p:to>
                                        <p:strVal val="visible"/>
                                      </p:to>
                                    </p:set>
                                    <p:animEffect filter="fade" transition="in">
                                      <p:cBhvr>
                                        <p:cTn dur="1000"/>
                                        <p:tgtEl>
                                          <p:spTgt spid="936"/>
                                        </p:tgtEl>
                                      </p:cBhvr>
                                    </p:animEffect>
                                  </p:childTnLst>
                                </p:cTn>
                              </p:par>
                              <p:par>
                                <p:cTn fill="hold" nodeType="withEffect" presetClass="entr" presetID="10" presetSubtype="0">
                                  <p:stCondLst>
                                    <p:cond delay="0"/>
                                  </p:stCondLst>
                                  <p:childTnLst>
                                    <p:set>
                                      <p:cBhvr>
                                        <p:cTn dur="1" fill="hold">
                                          <p:stCondLst>
                                            <p:cond delay="0"/>
                                          </p:stCondLst>
                                        </p:cTn>
                                        <p:tgtEl>
                                          <p:spTgt spid="937"/>
                                        </p:tgtEl>
                                        <p:attrNameLst>
                                          <p:attrName>style.visibility</p:attrName>
                                        </p:attrNameLst>
                                      </p:cBhvr>
                                      <p:to>
                                        <p:strVal val="visible"/>
                                      </p:to>
                                    </p:set>
                                    <p:animEffect filter="fade" transition="in">
                                      <p:cBhvr>
                                        <p:cTn dur="1000"/>
                                        <p:tgtEl>
                                          <p:spTgt spid="9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1"/>
                                        </p:tgtEl>
                                        <p:attrNameLst>
                                          <p:attrName>style.visibility</p:attrName>
                                        </p:attrNameLst>
                                      </p:cBhvr>
                                      <p:to>
                                        <p:strVal val="visible"/>
                                      </p:to>
                                    </p:set>
                                    <p:animEffect filter="fade" transition="in">
                                      <p:cBhvr>
                                        <p:cTn dur="1000"/>
                                        <p:tgtEl>
                                          <p:spTgt spid="941"/>
                                        </p:tgtEl>
                                      </p:cBhvr>
                                    </p:animEffect>
                                  </p:childTnLst>
                                </p:cTn>
                              </p:par>
                              <p:par>
                                <p:cTn fill="hold" nodeType="withEffect" presetClass="entr" presetID="10" presetSubtype="0">
                                  <p:stCondLst>
                                    <p:cond delay="0"/>
                                  </p:stCondLst>
                                  <p:childTnLst>
                                    <p:set>
                                      <p:cBhvr>
                                        <p:cTn dur="1" fill="hold">
                                          <p:stCondLst>
                                            <p:cond delay="0"/>
                                          </p:stCondLst>
                                        </p:cTn>
                                        <p:tgtEl>
                                          <p:spTgt spid="951"/>
                                        </p:tgtEl>
                                        <p:attrNameLst>
                                          <p:attrName>style.visibility</p:attrName>
                                        </p:attrNameLst>
                                      </p:cBhvr>
                                      <p:to>
                                        <p:strVal val="visible"/>
                                      </p:to>
                                    </p:set>
                                    <p:animEffect filter="fade" transition="in">
                                      <p:cBhvr>
                                        <p:cTn dur="1000"/>
                                        <p:tgtEl>
                                          <p:spTgt spid="9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4"/>
                                        </p:tgtEl>
                                        <p:attrNameLst>
                                          <p:attrName>style.visibility</p:attrName>
                                        </p:attrNameLst>
                                      </p:cBhvr>
                                      <p:to>
                                        <p:strVal val="visible"/>
                                      </p:to>
                                    </p:set>
                                    <p:animEffect filter="fade" transition="in">
                                      <p:cBhvr>
                                        <p:cTn dur="1000"/>
                                        <p:tgtEl>
                                          <p:spTgt spid="9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9"/>
                                        </p:tgtEl>
                                        <p:attrNameLst>
                                          <p:attrName>style.visibility</p:attrName>
                                        </p:attrNameLst>
                                      </p:cBhvr>
                                      <p:to>
                                        <p:strVal val="visible"/>
                                      </p:to>
                                    </p:set>
                                    <p:animEffect filter="fade" transition="in">
                                      <p:cBhvr>
                                        <p:cTn dur="1000"/>
                                        <p:tgtEl>
                                          <p:spTgt spid="949"/>
                                        </p:tgtEl>
                                      </p:cBhvr>
                                    </p:animEffect>
                                  </p:childTnLst>
                                </p:cTn>
                              </p:par>
                              <p:par>
                                <p:cTn fill="hold" nodeType="withEffect" presetClass="entr" presetID="10" presetSubtype="0">
                                  <p:stCondLst>
                                    <p:cond delay="0"/>
                                  </p:stCondLst>
                                  <p:childTnLst>
                                    <p:set>
                                      <p:cBhvr>
                                        <p:cTn dur="1" fill="hold">
                                          <p:stCondLst>
                                            <p:cond delay="0"/>
                                          </p:stCondLst>
                                        </p:cTn>
                                        <p:tgtEl>
                                          <p:spTgt spid="950"/>
                                        </p:tgtEl>
                                        <p:attrNameLst>
                                          <p:attrName>style.visibility</p:attrName>
                                        </p:attrNameLst>
                                      </p:cBhvr>
                                      <p:to>
                                        <p:strVal val="visible"/>
                                      </p:to>
                                    </p:set>
                                    <p:animEffect filter="fade" transition="in">
                                      <p:cBhvr>
                                        <p:cTn dur="1000"/>
                                        <p:tgtEl>
                                          <p:spTgt spid="950"/>
                                        </p:tgtEl>
                                      </p:cBhvr>
                                    </p:animEffect>
                                  </p:childTnLst>
                                </p:cTn>
                              </p:par>
                              <p:par>
                                <p:cTn fill="hold" nodeType="withEffect" presetClass="entr" presetID="10" presetSubtype="0">
                                  <p:stCondLst>
                                    <p:cond delay="0"/>
                                  </p:stCondLst>
                                  <p:childTnLst>
                                    <p:set>
                                      <p:cBhvr>
                                        <p:cTn dur="1" fill="hold">
                                          <p:stCondLst>
                                            <p:cond delay="0"/>
                                          </p:stCondLst>
                                        </p:cTn>
                                        <p:tgtEl>
                                          <p:spTgt spid="948"/>
                                        </p:tgtEl>
                                        <p:attrNameLst>
                                          <p:attrName>style.visibility</p:attrName>
                                        </p:attrNameLst>
                                      </p:cBhvr>
                                      <p:to>
                                        <p:strVal val="visible"/>
                                      </p:to>
                                    </p:set>
                                    <p:animEffect filter="fade" transition="in">
                                      <p:cBhvr>
                                        <p:cTn dur="1000"/>
                                        <p:tgtEl>
                                          <p:spTgt spid="9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5"/>
                                        </p:tgtEl>
                                        <p:attrNameLst>
                                          <p:attrName>style.visibility</p:attrName>
                                        </p:attrNameLst>
                                      </p:cBhvr>
                                      <p:to>
                                        <p:strVal val="visible"/>
                                      </p:to>
                                    </p:set>
                                    <p:animEffect filter="fade" transition="in">
                                      <p:cBhvr>
                                        <p:cTn dur="1000"/>
                                        <p:tgtEl>
                                          <p:spTgt spid="945"/>
                                        </p:tgtEl>
                                      </p:cBhvr>
                                    </p:animEffect>
                                  </p:childTnLst>
                                </p:cTn>
                              </p:par>
                              <p:par>
                                <p:cTn fill="hold" nodeType="withEffect" presetClass="entr" presetID="10" presetSubtype="0">
                                  <p:stCondLst>
                                    <p:cond delay="0"/>
                                  </p:stCondLst>
                                  <p:childTnLst>
                                    <p:set>
                                      <p:cBhvr>
                                        <p:cTn dur="1" fill="hold">
                                          <p:stCondLst>
                                            <p:cond delay="0"/>
                                          </p:stCondLst>
                                        </p:cTn>
                                        <p:tgtEl>
                                          <p:spTgt spid="946"/>
                                        </p:tgtEl>
                                        <p:attrNameLst>
                                          <p:attrName>style.visibility</p:attrName>
                                        </p:attrNameLst>
                                      </p:cBhvr>
                                      <p:to>
                                        <p:strVal val="visible"/>
                                      </p:to>
                                    </p:set>
                                    <p:animEffect filter="fade" transition="in">
                                      <p:cBhvr>
                                        <p:cTn dur="1000"/>
                                        <p:tgtEl>
                                          <p:spTgt spid="9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7"/>
                                        </p:tgtEl>
                                        <p:attrNameLst>
                                          <p:attrName>style.visibility</p:attrName>
                                        </p:attrNameLst>
                                      </p:cBhvr>
                                      <p:to>
                                        <p:strVal val="visible"/>
                                      </p:to>
                                    </p:set>
                                    <p:animEffect filter="fade" transition="in">
                                      <p:cBhvr>
                                        <p:cTn dur="1000"/>
                                        <p:tgtEl>
                                          <p:spTgt spid="947"/>
                                        </p:tgtEl>
                                      </p:cBhvr>
                                    </p:animEffect>
                                  </p:childTnLst>
                                </p:cTn>
                              </p:par>
                              <p:par>
                                <p:cTn fill="hold" nodeType="withEffect" presetClass="entr" presetID="10" presetSubtype="0">
                                  <p:stCondLst>
                                    <p:cond delay="0"/>
                                  </p:stCondLst>
                                  <p:childTnLst>
                                    <p:set>
                                      <p:cBhvr>
                                        <p:cTn dur="1" fill="hold">
                                          <p:stCondLst>
                                            <p:cond delay="0"/>
                                          </p:stCondLst>
                                        </p:cTn>
                                        <p:tgtEl>
                                          <p:spTgt spid="952"/>
                                        </p:tgtEl>
                                        <p:attrNameLst>
                                          <p:attrName>style.visibility</p:attrName>
                                        </p:attrNameLst>
                                      </p:cBhvr>
                                      <p:to>
                                        <p:strVal val="visible"/>
                                      </p:to>
                                    </p:set>
                                    <p:animEffect filter="fade" transition="in">
                                      <p:cBhvr>
                                        <p:cTn dur="1000"/>
                                        <p:tgtEl>
                                          <p:spTgt spid="9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956" name="Shape 956"/>
        <p:cNvGrpSpPr/>
        <p:nvPr/>
      </p:nvGrpSpPr>
      <p:grpSpPr>
        <a:xfrm>
          <a:off x="0" y="0"/>
          <a:ext cx="0" cy="0"/>
          <a:chOff x="0" y="0"/>
          <a:chExt cx="0" cy="0"/>
        </a:xfrm>
      </p:grpSpPr>
      <p:pic>
        <p:nvPicPr>
          <p:cNvPr id="957" name="Shape 957"/>
          <p:cNvPicPr preferRelativeResize="0"/>
          <p:nvPr/>
        </p:nvPicPr>
        <p:blipFill rotWithShape="1">
          <a:blip r:embed="rId3">
            <a:alphaModFix amt="75000"/>
          </a:blip>
          <a:srcRect b="30667" l="0" r="0" t="8927"/>
          <a:stretch/>
        </p:blipFill>
        <p:spPr>
          <a:xfrm>
            <a:off x="-788425" y="-250298"/>
            <a:ext cx="11313202" cy="6377923"/>
          </a:xfrm>
          <a:prstGeom prst="rect">
            <a:avLst/>
          </a:prstGeom>
          <a:noFill/>
          <a:ln>
            <a:noFill/>
          </a:ln>
        </p:spPr>
      </p:pic>
      <p:sp>
        <p:nvSpPr>
          <p:cNvPr id="958" name="Shape 958"/>
          <p:cNvSpPr txBox="1"/>
          <p:nvPr/>
        </p:nvSpPr>
        <p:spPr>
          <a:xfrm>
            <a:off x="2770125" y="2100000"/>
            <a:ext cx="4196099" cy="9435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666666"/>
              </a:buClr>
              <a:buSzPct val="25000"/>
              <a:buFont typeface="Oswald"/>
              <a:buNone/>
            </a:pPr>
            <a:r>
              <a:rPr b="0" i="0" lang="en" sz="4800" u="none" cap="none" strike="noStrike">
                <a:solidFill>
                  <a:srgbClr val="666666"/>
                </a:solidFill>
                <a:highlight>
                  <a:srgbClr val="FFFFFF"/>
                </a:highlight>
                <a:latin typeface="Oswald"/>
                <a:ea typeface="Oswald"/>
                <a:cs typeface="Oswald"/>
                <a:sym typeface="Oswald"/>
              </a:rPr>
              <a:t>APPLICATIONS</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rotWithShape="1">
          <a:blip r:embed="rId3">
            <a:alphaModFix/>
          </a:blip>
          <a:stretch>
            <a:fillRect b="0" l="0" r="0" t="0"/>
          </a:stretch>
        </a:blipFill>
      </p:bgPr>
    </p:bg>
    <p:spTree>
      <p:nvGrpSpPr>
        <p:cNvPr id="535" name="Shape 535"/>
        <p:cNvGrpSpPr/>
        <p:nvPr/>
      </p:nvGrpSpPr>
      <p:grpSpPr>
        <a:xfrm>
          <a:off x="0" y="0"/>
          <a:ext cx="0" cy="0"/>
          <a:chOff x="0" y="0"/>
          <a:chExt cx="0" cy="0"/>
        </a:xfrm>
      </p:grpSpPr>
      <p:sp>
        <p:nvSpPr>
          <p:cNvPr id="536" name="Shape 536"/>
          <p:cNvSpPr/>
          <p:nvPr/>
        </p:nvSpPr>
        <p:spPr>
          <a:xfrm>
            <a:off x="2388925" y="3163348"/>
            <a:ext cx="3845700" cy="886500"/>
          </a:xfrm>
          <a:prstGeom prst="rect">
            <a:avLst/>
          </a:prstGeom>
          <a:noFill/>
          <a:ln>
            <a:noFill/>
          </a:ln>
        </p:spPr>
        <p:txBody>
          <a:bodyPr anchorCtr="0" anchor="t" bIns="45700" lIns="91425" rIns="91425" tIns="45700">
            <a:noAutofit/>
          </a:bodyPr>
          <a:lstStyle/>
          <a:p>
            <a:pPr indent="0" lvl="0" marL="0" marR="0" rtl="0" algn="ctr">
              <a:lnSpc>
                <a:spcPct val="100000"/>
              </a:lnSpc>
              <a:spcBef>
                <a:spcPts val="0"/>
              </a:spcBef>
              <a:spcAft>
                <a:spcPts val="0"/>
              </a:spcAft>
              <a:buClr>
                <a:srgbClr val="000000"/>
              </a:buClr>
              <a:buSzPct val="25000"/>
              <a:buFont typeface="Arial"/>
              <a:buNone/>
            </a:pPr>
            <a:r>
              <a:rPr b="1" i="0" lang="en" sz="1400" u="none" cap="none" strike="noStrike">
                <a:solidFill>
                  <a:srgbClr val="666666"/>
                </a:solidFill>
                <a:latin typeface="Roboto Condensed"/>
                <a:ea typeface="Roboto Condensed"/>
                <a:cs typeface="Roboto Condensed"/>
                <a:sym typeface="Roboto Condensed"/>
              </a:rPr>
              <a:t>Joaquin Moreno</a:t>
            </a:r>
          </a:p>
          <a:p>
            <a:pPr indent="0" lvl="0" marL="0" marR="0" rtl="0" algn="ctr">
              <a:lnSpc>
                <a:spcPct val="100000"/>
              </a:lnSpc>
              <a:spcBef>
                <a:spcPts val="0"/>
              </a:spcBef>
              <a:spcAft>
                <a:spcPts val="0"/>
              </a:spcAft>
              <a:buClr>
                <a:srgbClr val="000000"/>
              </a:buClr>
              <a:buSzPct val="25000"/>
              <a:buFont typeface="Arial"/>
              <a:buNone/>
            </a:pPr>
            <a:r>
              <a:rPr b="0" i="0" lang="en" sz="1200" u="none" cap="none" strike="noStrike">
                <a:solidFill>
                  <a:srgbClr val="999999"/>
                </a:solidFill>
                <a:latin typeface="Roboto Condensed"/>
                <a:ea typeface="Roboto Condensed"/>
                <a:cs typeface="Roboto Condensed"/>
                <a:sym typeface="Roboto Condensed"/>
              </a:rPr>
              <a:t>Blockchain Practice Lead</a:t>
            </a:r>
          </a:p>
          <a:p>
            <a:pPr indent="0" lvl="0" marL="0" marR="0" rtl="0" algn="ctr">
              <a:lnSpc>
                <a:spcPct val="100000"/>
              </a:lnSpc>
              <a:spcBef>
                <a:spcPts val="0"/>
              </a:spcBef>
              <a:spcAft>
                <a:spcPts val="0"/>
              </a:spcAft>
              <a:buClr>
                <a:srgbClr val="000000"/>
              </a:buClr>
              <a:buSzPct val="25000"/>
              <a:buFont typeface="Arial"/>
              <a:buNone/>
            </a:pPr>
            <a:r>
              <a:rPr lang="en" sz="1200">
                <a:solidFill>
                  <a:srgbClr val="999999"/>
                </a:solidFill>
                <a:latin typeface="Roboto Condensed"/>
                <a:ea typeface="Roboto Condensed"/>
                <a:cs typeface="Roboto Condensed"/>
                <a:sym typeface="Roboto Condensed"/>
              </a:rPr>
              <a:t>a</a:t>
            </a:r>
            <a:r>
              <a:rPr b="0" i="0" lang="en" sz="1200" u="none" cap="none" strike="noStrike">
                <a:solidFill>
                  <a:srgbClr val="999999"/>
                </a:solidFill>
                <a:latin typeface="Roboto Condensed"/>
                <a:ea typeface="Roboto Condensed"/>
                <a:cs typeface="Roboto Condensed"/>
                <a:sym typeface="Roboto Condensed"/>
              </a:rPr>
              <a:t>t Globant </a:t>
            </a:r>
          </a:p>
          <a:p>
            <a:pPr indent="0" lvl="0" marL="0" marR="0" rtl="0" algn="ctr">
              <a:lnSpc>
                <a:spcPct val="100000"/>
              </a:lnSpc>
              <a:spcBef>
                <a:spcPts val="0"/>
              </a:spcBef>
              <a:spcAft>
                <a:spcPts val="0"/>
              </a:spcAft>
              <a:buClr>
                <a:srgbClr val="000000"/>
              </a:buClr>
              <a:buSzPct val="25000"/>
              <a:buFont typeface="Arial"/>
              <a:buNone/>
            </a:pPr>
            <a:r>
              <a:rPr lang="en" sz="1200">
                <a:solidFill>
                  <a:srgbClr val="666666"/>
                </a:solidFill>
                <a:latin typeface="Roboto Condensed"/>
                <a:ea typeface="Roboto Condensed"/>
                <a:cs typeface="Roboto Condensed"/>
                <a:sym typeface="Roboto Condensed"/>
              </a:rPr>
              <a:t>@joaquinmoreno</a:t>
            </a:r>
          </a:p>
          <a:p>
            <a:pPr indent="0" lvl="0" marL="0" marR="0" rtl="0" algn="l">
              <a:lnSpc>
                <a:spcPct val="100000"/>
              </a:lnSpc>
              <a:spcBef>
                <a:spcPts val="0"/>
              </a:spcBef>
              <a:spcAft>
                <a:spcPts val="0"/>
              </a:spcAft>
              <a:buClr>
                <a:srgbClr val="000000"/>
              </a:buClr>
              <a:buFont typeface="Arial"/>
              <a:buNone/>
            </a:pPr>
            <a:r>
              <a:t/>
            </a:r>
            <a:endParaRPr sz="1200">
              <a:solidFill>
                <a:srgbClr val="666666"/>
              </a:solidFill>
              <a:latin typeface="Roboto Condensed"/>
              <a:ea typeface="Roboto Condensed"/>
              <a:cs typeface="Roboto Condensed"/>
              <a:sym typeface="Roboto Condensed"/>
            </a:endParaRPr>
          </a:p>
        </p:txBody>
      </p:sp>
      <p:pic>
        <p:nvPicPr>
          <p:cNvPr id="537" name="Shape 537"/>
          <p:cNvPicPr preferRelativeResize="0"/>
          <p:nvPr/>
        </p:nvPicPr>
        <p:blipFill rotWithShape="1">
          <a:blip r:embed="rId4">
            <a:alphaModFix/>
          </a:blip>
          <a:srcRect b="4044" l="0" r="0" t="4034"/>
          <a:stretch/>
        </p:blipFill>
        <p:spPr>
          <a:xfrm>
            <a:off x="3741975" y="1719380"/>
            <a:ext cx="1046400" cy="966600"/>
          </a:xfrm>
          <a:prstGeom prst="rect">
            <a:avLst/>
          </a:prstGeom>
          <a:noFill/>
          <a:ln>
            <a:noFill/>
          </a:ln>
        </p:spPr>
      </p:pic>
      <p:sp>
        <p:nvSpPr>
          <p:cNvPr id="538" name="Shape 538"/>
          <p:cNvSpPr txBox="1"/>
          <p:nvPr/>
        </p:nvSpPr>
        <p:spPr>
          <a:xfrm>
            <a:off x="0" y="310200"/>
            <a:ext cx="2536800" cy="268799"/>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SPEAKER</a:t>
            </a:r>
          </a:p>
        </p:txBody>
      </p:sp>
      <p:sp>
        <p:nvSpPr>
          <p:cNvPr id="539" name="Shape 539"/>
          <p:cNvSpPr/>
          <p:nvPr/>
        </p:nvSpPr>
        <p:spPr>
          <a:xfrm>
            <a:off x="3542842" y="1488784"/>
            <a:ext cx="1447500" cy="1419900"/>
          </a:xfrm>
          <a:prstGeom prst="donut">
            <a:avLst>
              <a:gd fmla="val 16001" name="adj"/>
            </a:avLst>
          </a:prstGeom>
          <a:solidFill>
            <a:srgbClr val="C1D832"/>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pic>
        <p:nvPicPr>
          <p:cNvPr id="540" name="Shape 540"/>
          <p:cNvPicPr preferRelativeResize="0"/>
          <p:nvPr/>
        </p:nvPicPr>
        <p:blipFill>
          <a:blip r:embed="rId5">
            <a:alphaModFix/>
          </a:blip>
          <a:stretch>
            <a:fillRect/>
          </a:stretch>
        </p:blipFill>
        <p:spPr>
          <a:xfrm>
            <a:off x="3577420" y="3818445"/>
            <a:ext cx="201624" cy="151218"/>
          </a:xfrm>
          <a:prstGeom prst="rect">
            <a:avLst/>
          </a:prstGeom>
          <a:noFill/>
          <a:ln>
            <a:noFill/>
          </a:ln>
        </p:spPr>
      </p:pic>
      <p:sp>
        <p:nvSpPr>
          <p:cNvPr id="541" name="Shape 541"/>
          <p:cNvSpPr txBox="1"/>
          <p:nvPr/>
        </p:nvSpPr>
        <p:spPr>
          <a:xfrm>
            <a:off x="830108" y="771600"/>
            <a:ext cx="5365500" cy="506100"/>
          </a:xfrm>
          <a:prstGeom prst="rect">
            <a:avLst/>
          </a:prstGeom>
          <a:noFill/>
          <a:ln>
            <a:noFill/>
          </a:ln>
        </p:spPr>
        <p:txBody>
          <a:bodyPr anchorCtr="0" anchor="t" bIns="91425" lIns="91425" rIns="91425" tIns="91425">
            <a:noAutofit/>
          </a:bodyPr>
          <a:lstStyle/>
          <a:p>
            <a:pPr lvl="0" rtl="0">
              <a:spcBef>
                <a:spcPts val="0"/>
              </a:spcBef>
              <a:buNone/>
            </a:pPr>
            <a:r>
              <a:rPr lang="en" sz="1800">
                <a:solidFill>
                  <a:srgbClr val="999999"/>
                </a:solidFill>
                <a:latin typeface="Roboto Condensed"/>
                <a:ea typeface="Roboto Condensed"/>
                <a:cs typeface="Roboto Condensed"/>
                <a:sym typeface="Roboto Condensed"/>
              </a:rPr>
              <a:t>Presenting Today:  </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62" name="Shape 962"/>
        <p:cNvGrpSpPr/>
        <p:nvPr/>
      </p:nvGrpSpPr>
      <p:grpSpPr>
        <a:xfrm>
          <a:off x="0" y="0"/>
          <a:ext cx="0" cy="0"/>
          <a:chOff x="0" y="0"/>
          <a:chExt cx="0" cy="0"/>
        </a:xfrm>
      </p:grpSpPr>
      <p:sp>
        <p:nvSpPr>
          <p:cNvPr id="963" name="Shape 963"/>
          <p:cNvSpPr txBox="1"/>
          <p:nvPr/>
        </p:nvSpPr>
        <p:spPr>
          <a:xfrm>
            <a:off x="2701650" y="4382790"/>
            <a:ext cx="3740700" cy="5730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rgbClr val="000000"/>
              </a:buClr>
              <a:buSzPct val="25000"/>
              <a:buFont typeface="Oswald"/>
              <a:buNone/>
            </a:pPr>
            <a:r>
              <a:rPr b="0" i="0" lang="en" sz="3000" u="none" cap="none" strike="noStrike">
                <a:solidFill>
                  <a:srgbClr val="666666"/>
                </a:solidFill>
                <a:latin typeface="Oswald"/>
                <a:ea typeface="Oswald"/>
                <a:cs typeface="Oswald"/>
                <a:sym typeface="Oswald"/>
              </a:rPr>
              <a:t>Blockchain Race</a:t>
            </a:r>
          </a:p>
        </p:txBody>
      </p:sp>
      <p:cxnSp>
        <p:nvCxnSpPr>
          <p:cNvPr id="964" name="Shape 964"/>
          <p:cNvCxnSpPr/>
          <p:nvPr/>
        </p:nvCxnSpPr>
        <p:spPr>
          <a:xfrm rot="10800000">
            <a:off x="919575" y="4009225"/>
            <a:ext cx="7355999" cy="0"/>
          </a:xfrm>
          <a:prstGeom prst="straightConnector1">
            <a:avLst/>
          </a:prstGeom>
          <a:noFill/>
          <a:ln cap="flat" cmpd="sng" w="28575">
            <a:solidFill>
              <a:schemeClr val="dk2"/>
            </a:solidFill>
            <a:prstDash val="solid"/>
            <a:round/>
            <a:headEnd len="med" w="med" type="none"/>
            <a:tailEnd len="med" w="med" type="none"/>
          </a:ln>
        </p:spPr>
      </p:cxnSp>
      <p:pic>
        <p:nvPicPr>
          <p:cNvPr id="965" name="Shape 965"/>
          <p:cNvPicPr preferRelativeResize="0"/>
          <p:nvPr/>
        </p:nvPicPr>
        <p:blipFill rotWithShape="1">
          <a:blip r:embed="rId3">
            <a:alphaModFix/>
          </a:blip>
          <a:srcRect b="0" l="0" r="0" t="0"/>
          <a:stretch/>
        </p:blipFill>
        <p:spPr>
          <a:xfrm>
            <a:off x="0" y="9"/>
            <a:ext cx="9144000" cy="4250530"/>
          </a:xfrm>
          <a:prstGeom prst="rect">
            <a:avLst/>
          </a:prstGeom>
          <a:noFill/>
          <a:ln>
            <a:noFill/>
          </a:ln>
        </p:spPr>
      </p:pic>
      <p:sp>
        <p:nvSpPr>
          <p:cNvPr id="966" name="Shape 966"/>
          <p:cNvSpPr txBox="1"/>
          <p:nvPr/>
        </p:nvSpPr>
        <p:spPr>
          <a:xfrm rot="-464104">
            <a:off x="3927380" y="1432027"/>
            <a:ext cx="3599754" cy="419606"/>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Finance </a:t>
            </a:r>
            <a:r>
              <a:rPr b="0" i="0" lang="en" sz="800" u="none" cap="none" strike="noStrike">
                <a:solidFill>
                  <a:srgbClr val="FFFFFF"/>
                </a:solidFill>
                <a:latin typeface="Oswald"/>
                <a:ea typeface="Oswald"/>
                <a:cs typeface="Oswald"/>
                <a:sym typeface="Oswald"/>
              </a:rPr>
              <a:t>(Settlements, trading)</a:t>
            </a:r>
          </a:p>
        </p:txBody>
      </p:sp>
      <p:sp>
        <p:nvSpPr>
          <p:cNvPr id="967" name="Shape 967"/>
          <p:cNvSpPr txBox="1"/>
          <p:nvPr/>
        </p:nvSpPr>
        <p:spPr>
          <a:xfrm rot="-464104">
            <a:off x="2958681" y="1887027"/>
            <a:ext cx="3599754" cy="419606"/>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IoT </a:t>
            </a:r>
            <a:r>
              <a:rPr b="0" i="0" lang="en" sz="800" u="none" cap="none" strike="noStrike">
                <a:solidFill>
                  <a:srgbClr val="FFFFFF"/>
                </a:solidFill>
                <a:latin typeface="Oswald"/>
                <a:ea typeface="Oswald"/>
                <a:cs typeface="Oswald"/>
                <a:sym typeface="Oswald"/>
              </a:rPr>
              <a:t>(Identification &amp; Communication between devices)</a:t>
            </a:r>
          </a:p>
        </p:txBody>
      </p:sp>
      <p:sp>
        <p:nvSpPr>
          <p:cNvPr id="968" name="Shape 968"/>
          <p:cNvSpPr txBox="1"/>
          <p:nvPr/>
        </p:nvSpPr>
        <p:spPr>
          <a:xfrm rot="-464104">
            <a:off x="2971181" y="2235574"/>
            <a:ext cx="3599754" cy="419606"/>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Energy </a:t>
            </a:r>
            <a:r>
              <a:rPr b="0" i="0" lang="en" sz="800" u="none" cap="none" strike="noStrike">
                <a:solidFill>
                  <a:srgbClr val="FFFFFF"/>
                </a:solidFill>
                <a:latin typeface="Oswald"/>
                <a:ea typeface="Oswald"/>
                <a:cs typeface="Oswald"/>
                <a:sym typeface="Oswald"/>
              </a:rPr>
              <a:t>(Efficiency)</a:t>
            </a:r>
          </a:p>
        </p:txBody>
      </p:sp>
      <p:sp>
        <p:nvSpPr>
          <p:cNvPr id="969" name="Shape 969"/>
          <p:cNvSpPr txBox="1"/>
          <p:nvPr/>
        </p:nvSpPr>
        <p:spPr>
          <a:xfrm rot="-464104">
            <a:off x="1526054" y="1417847"/>
            <a:ext cx="3599754" cy="419606"/>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Legal</a:t>
            </a:r>
          </a:p>
        </p:txBody>
      </p:sp>
      <p:sp>
        <p:nvSpPr>
          <p:cNvPr id="970" name="Shape 970"/>
          <p:cNvSpPr txBox="1"/>
          <p:nvPr/>
        </p:nvSpPr>
        <p:spPr>
          <a:xfrm rot="-464104">
            <a:off x="3269728" y="3343023"/>
            <a:ext cx="3599754" cy="419606"/>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Logistics </a:t>
            </a:r>
            <a:r>
              <a:rPr b="0" i="0" lang="en" sz="800" u="none" cap="none" strike="noStrike">
                <a:solidFill>
                  <a:srgbClr val="FFFFFF"/>
                </a:solidFill>
                <a:latin typeface="Oswald"/>
                <a:ea typeface="Oswald"/>
                <a:cs typeface="Oswald"/>
                <a:sym typeface="Oswald"/>
              </a:rPr>
              <a:t>(Tracking)</a:t>
            </a:r>
          </a:p>
        </p:txBody>
      </p:sp>
      <p:sp>
        <p:nvSpPr>
          <p:cNvPr id="971" name="Shape 971"/>
          <p:cNvSpPr txBox="1"/>
          <p:nvPr/>
        </p:nvSpPr>
        <p:spPr>
          <a:xfrm rot="-464104">
            <a:off x="2978632" y="2990400"/>
            <a:ext cx="3599754" cy="419606"/>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Font typeface="Oswald"/>
              <a:buNone/>
            </a:pPr>
            <a:r>
              <a:rPr lang="en">
                <a:solidFill>
                  <a:srgbClr val="FFFFFF"/>
                </a:solidFill>
                <a:latin typeface="Oswald"/>
                <a:ea typeface="Oswald"/>
                <a:cs typeface="Oswald"/>
                <a:sym typeface="Oswald"/>
              </a:rPr>
              <a:t>Asset </a:t>
            </a:r>
            <a:r>
              <a:rPr b="0" i="0" lang="en" sz="1400" u="none" cap="none" strike="noStrike">
                <a:solidFill>
                  <a:srgbClr val="FFFFFF"/>
                </a:solidFill>
                <a:latin typeface="Oswald"/>
                <a:ea typeface="Oswald"/>
                <a:cs typeface="Oswald"/>
                <a:sym typeface="Oswald"/>
              </a:rPr>
              <a:t>Legitimacy </a:t>
            </a:r>
            <a:r>
              <a:rPr b="0" i="0" lang="en" sz="800" u="none" cap="none" strike="noStrike">
                <a:solidFill>
                  <a:srgbClr val="FFFFFF"/>
                </a:solidFill>
                <a:latin typeface="Oswald"/>
                <a:ea typeface="Oswald"/>
                <a:cs typeface="Oswald"/>
                <a:sym typeface="Oswald"/>
              </a:rPr>
              <a:t>(Art, Jewelry, etc.)</a:t>
            </a:r>
          </a:p>
        </p:txBody>
      </p:sp>
      <p:sp>
        <p:nvSpPr>
          <p:cNvPr id="972" name="Shape 972"/>
          <p:cNvSpPr txBox="1"/>
          <p:nvPr/>
        </p:nvSpPr>
        <p:spPr>
          <a:xfrm rot="-464104">
            <a:off x="3059877" y="2607977"/>
            <a:ext cx="3599754" cy="419606"/>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Font typeface="Oswald"/>
              <a:buNone/>
            </a:pPr>
            <a:r>
              <a:rPr lang="en">
                <a:solidFill>
                  <a:srgbClr val="FFFFFF"/>
                </a:solidFill>
                <a:latin typeface="Oswald"/>
                <a:ea typeface="Oswald"/>
                <a:cs typeface="Oswald"/>
                <a:sym typeface="Oswald"/>
              </a:rPr>
              <a:t>Credential Certification</a:t>
            </a:r>
            <a:r>
              <a:rPr b="0" i="0" lang="en" sz="1400" u="none" cap="none" strike="noStrike">
                <a:solidFill>
                  <a:srgbClr val="FFFFFF"/>
                </a:solidFill>
                <a:latin typeface="Oswald"/>
                <a:ea typeface="Oswald"/>
                <a:cs typeface="Oswald"/>
                <a:sym typeface="Oswald"/>
              </a:rPr>
              <a:t> </a:t>
            </a:r>
            <a:r>
              <a:rPr b="0" i="0" lang="en" sz="800" u="none" cap="none" strike="noStrike">
                <a:solidFill>
                  <a:srgbClr val="FFFFFF"/>
                </a:solidFill>
                <a:latin typeface="Oswald"/>
                <a:ea typeface="Oswald"/>
                <a:cs typeface="Oswald"/>
                <a:sym typeface="Oswald"/>
              </a:rPr>
              <a:t>(Universities, Trainings)</a:t>
            </a:r>
          </a:p>
        </p:txBody>
      </p:sp>
      <p:sp>
        <p:nvSpPr>
          <p:cNvPr id="973" name="Shape 973"/>
          <p:cNvSpPr txBox="1"/>
          <p:nvPr/>
        </p:nvSpPr>
        <p:spPr>
          <a:xfrm rot="-464104">
            <a:off x="1553454" y="1095272"/>
            <a:ext cx="3599754" cy="419606"/>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Gaming</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977" name="Shape 977"/>
        <p:cNvGrpSpPr/>
        <p:nvPr/>
      </p:nvGrpSpPr>
      <p:grpSpPr>
        <a:xfrm>
          <a:off x="0" y="0"/>
          <a:ext cx="0" cy="0"/>
          <a:chOff x="0" y="0"/>
          <a:chExt cx="0" cy="0"/>
        </a:xfrm>
      </p:grpSpPr>
      <p:sp>
        <p:nvSpPr>
          <p:cNvPr id="978" name="Shape 978"/>
          <p:cNvSpPr txBox="1"/>
          <p:nvPr>
            <p:ph type="title"/>
          </p:nvPr>
        </p:nvSpPr>
        <p:spPr>
          <a:xfrm>
            <a:off x="386350" y="557937"/>
            <a:ext cx="4014600" cy="5105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rgbClr val="666666"/>
                </a:solidFill>
                <a:latin typeface="Oswald"/>
                <a:ea typeface="Oswald"/>
                <a:cs typeface="Oswald"/>
                <a:sym typeface="Oswald"/>
              </a:rPr>
              <a:t>Clearing &amp; Settlement</a:t>
            </a:r>
          </a:p>
        </p:txBody>
      </p:sp>
      <p:sp>
        <p:nvSpPr>
          <p:cNvPr id="979" name="Shape 979"/>
          <p:cNvSpPr txBox="1"/>
          <p:nvPr>
            <p:ph type="title"/>
          </p:nvPr>
        </p:nvSpPr>
        <p:spPr>
          <a:xfrm>
            <a:off x="361850" y="2310487"/>
            <a:ext cx="4014600" cy="6078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rgbClr val="666666"/>
                </a:solidFill>
                <a:latin typeface="Oswald"/>
                <a:ea typeface="Oswald"/>
                <a:cs typeface="Oswald"/>
                <a:sym typeface="Oswald"/>
              </a:rPr>
              <a:t>Smart Contracts</a:t>
            </a:r>
          </a:p>
        </p:txBody>
      </p:sp>
      <p:sp>
        <p:nvSpPr>
          <p:cNvPr id="980" name="Shape 980"/>
          <p:cNvSpPr txBox="1"/>
          <p:nvPr>
            <p:ph type="title"/>
          </p:nvPr>
        </p:nvSpPr>
        <p:spPr>
          <a:xfrm>
            <a:off x="1023650" y="2868271"/>
            <a:ext cx="3617700" cy="2114100"/>
          </a:xfrm>
          <a:prstGeom prst="rect">
            <a:avLst/>
          </a:prstGeom>
          <a:noFill/>
          <a:ln>
            <a:noFill/>
          </a:ln>
        </p:spPr>
        <p:txBody>
          <a:bodyPr anchorCtr="0" anchor="t" bIns="91425" lIns="91425" rIns="91425" tIns="91425">
            <a:noAutofit/>
          </a:bodyPr>
          <a:lstStyle/>
          <a:p>
            <a:pPr indent="0" lvl="0" marL="0" marR="0" rtl="0" algn="l">
              <a:lnSpc>
                <a:spcPct val="150000"/>
              </a:lnSpc>
              <a:spcBef>
                <a:spcPts val="0"/>
              </a:spcBef>
              <a:spcAft>
                <a:spcPts val="0"/>
              </a:spcAft>
              <a:buClr>
                <a:schemeClr val="dk1"/>
              </a:buClr>
              <a:buSzPct val="25000"/>
              <a:buFont typeface="Oswald"/>
              <a:buNone/>
            </a:pPr>
            <a:r>
              <a:rPr lang="en" sz="1800">
                <a:solidFill>
                  <a:srgbClr val="999999"/>
                </a:solidFill>
              </a:rPr>
              <a:t>Inheritance</a:t>
            </a:r>
          </a:p>
          <a:p>
            <a:pPr indent="0" lvl="0" marL="0" marR="0" rtl="0" algn="l">
              <a:lnSpc>
                <a:spcPct val="150000"/>
              </a:lnSpc>
              <a:spcBef>
                <a:spcPts val="0"/>
              </a:spcBef>
              <a:spcAft>
                <a:spcPts val="0"/>
              </a:spcAft>
              <a:buClr>
                <a:schemeClr val="dk1"/>
              </a:buClr>
              <a:buSzPct val="25000"/>
              <a:buFont typeface="Oswald"/>
              <a:buNone/>
            </a:pPr>
            <a:r>
              <a:rPr b="0" i="0" lang="en" sz="1800" u="none" cap="none" strike="noStrike">
                <a:solidFill>
                  <a:srgbClr val="999999"/>
                </a:solidFill>
                <a:latin typeface="Oswald"/>
                <a:ea typeface="Oswald"/>
                <a:cs typeface="Oswald"/>
                <a:sym typeface="Oswald"/>
              </a:rPr>
              <a:t>Employees</a:t>
            </a:r>
          </a:p>
          <a:p>
            <a:pPr indent="0" lvl="0" marL="0" marR="0" rtl="0" algn="l">
              <a:lnSpc>
                <a:spcPct val="150000"/>
              </a:lnSpc>
              <a:spcBef>
                <a:spcPts val="0"/>
              </a:spcBef>
              <a:spcAft>
                <a:spcPts val="0"/>
              </a:spcAft>
              <a:buClr>
                <a:schemeClr val="dk1"/>
              </a:buClr>
              <a:buSzPct val="25000"/>
              <a:buFont typeface="Oswald"/>
              <a:buNone/>
            </a:pPr>
            <a:r>
              <a:rPr b="0" i="0" lang="en" sz="1800" u="none" cap="none" strike="noStrike">
                <a:solidFill>
                  <a:srgbClr val="999999"/>
                </a:solidFill>
                <a:latin typeface="Oswald"/>
                <a:ea typeface="Oswald"/>
                <a:cs typeface="Oswald"/>
                <a:sym typeface="Oswald"/>
              </a:rPr>
              <a:t>Logistics</a:t>
            </a:r>
          </a:p>
          <a:p>
            <a:pPr indent="0" lvl="0" marL="0" marR="0" rtl="0" algn="l">
              <a:lnSpc>
                <a:spcPct val="150000"/>
              </a:lnSpc>
              <a:spcBef>
                <a:spcPts val="0"/>
              </a:spcBef>
              <a:spcAft>
                <a:spcPts val="0"/>
              </a:spcAft>
              <a:buClr>
                <a:schemeClr val="dk1"/>
              </a:buClr>
              <a:buSzPct val="25000"/>
              <a:buFont typeface="Oswald"/>
              <a:buNone/>
            </a:pPr>
            <a:r>
              <a:t/>
            </a:r>
            <a:endParaRPr sz="1800">
              <a:solidFill>
                <a:srgbClr val="999999"/>
              </a:solidFill>
            </a:endParaRPr>
          </a:p>
          <a:p>
            <a:pPr indent="0" lvl="0" marL="0" marR="0" rtl="0" algn="l">
              <a:lnSpc>
                <a:spcPct val="150000"/>
              </a:lnSpc>
              <a:spcBef>
                <a:spcPts val="0"/>
              </a:spcBef>
              <a:spcAft>
                <a:spcPts val="0"/>
              </a:spcAft>
              <a:buClr>
                <a:schemeClr val="dk1"/>
              </a:buClr>
              <a:buSzPct val="25000"/>
              <a:buFont typeface="Oswald"/>
              <a:buNone/>
            </a:pPr>
            <a:r>
              <a:rPr b="0" i="0" lang="en" sz="1800" u="none" cap="none" strike="noStrike">
                <a:solidFill>
                  <a:srgbClr val="999999"/>
                </a:solidFill>
                <a:latin typeface="Oswald"/>
                <a:ea typeface="Oswald"/>
                <a:cs typeface="Oswald"/>
                <a:sym typeface="Oswald"/>
              </a:rPr>
              <a:t>Legal</a:t>
            </a:r>
          </a:p>
        </p:txBody>
      </p:sp>
      <p:sp>
        <p:nvSpPr>
          <p:cNvPr id="981" name="Shape 981"/>
          <p:cNvSpPr txBox="1"/>
          <p:nvPr>
            <p:ph type="title"/>
          </p:nvPr>
        </p:nvSpPr>
        <p:spPr>
          <a:xfrm>
            <a:off x="5072205" y="2332916"/>
            <a:ext cx="3959100" cy="6078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rgbClr val="666666"/>
                </a:solidFill>
                <a:latin typeface="Oswald"/>
                <a:ea typeface="Oswald"/>
                <a:cs typeface="Oswald"/>
                <a:sym typeface="Oswald"/>
              </a:rPr>
              <a:t>Asset Legitimacy</a:t>
            </a:r>
          </a:p>
        </p:txBody>
      </p:sp>
      <p:sp>
        <p:nvSpPr>
          <p:cNvPr id="982" name="Shape 982"/>
          <p:cNvSpPr txBox="1"/>
          <p:nvPr>
            <p:ph type="title"/>
          </p:nvPr>
        </p:nvSpPr>
        <p:spPr>
          <a:xfrm>
            <a:off x="5709350" y="2901343"/>
            <a:ext cx="1794600" cy="1585799"/>
          </a:xfrm>
          <a:prstGeom prst="rect">
            <a:avLst/>
          </a:prstGeom>
          <a:noFill/>
          <a:ln>
            <a:noFill/>
          </a:ln>
        </p:spPr>
        <p:txBody>
          <a:bodyPr anchorCtr="0" anchor="t" bIns="91425" lIns="91425" rIns="91425" tIns="91425">
            <a:noAutofit/>
          </a:bodyPr>
          <a:lstStyle/>
          <a:p>
            <a:pPr indent="0" lvl="0" marL="0" marR="0" rtl="0" algn="l">
              <a:lnSpc>
                <a:spcPct val="150000"/>
              </a:lnSpc>
              <a:spcBef>
                <a:spcPts val="0"/>
              </a:spcBef>
              <a:spcAft>
                <a:spcPts val="0"/>
              </a:spcAft>
              <a:buClr>
                <a:schemeClr val="dk1"/>
              </a:buClr>
              <a:buSzPct val="25000"/>
              <a:buFont typeface="Oswald"/>
              <a:buNone/>
            </a:pPr>
            <a:r>
              <a:rPr b="0" i="0" lang="en" sz="1800" u="none" cap="none" strike="noStrike">
                <a:solidFill>
                  <a:srgbClr val="999999"/>
                </a:solidFill>
                <a:latin typeface="Oswald"/>
                <a:ea typeface="Oswald"/>
                <a:cs typeface="Oswald"/>
                <a:sym typeface="Oswald"/>
              </a:rPr>
              <a:t>Wines</a:t>
            </a:r>
          </a:p>
          <a:p>
            <a:pPr indent="0" lvl="0" marL="0" marR="0" rtl="0" algn="l">
              <a:lnSpc>
                <a:spcPct val="150000"/>
              </a:lnSpc>
              <a:spcBef>
                <a:spcPts val="0"/>
              </a:spcBef>
              <a:spcAft>
                <a:spcPts val="0"/>
              </a:spcAft>
              <a:buClr>
                <a:schemeClr val="dk1"/>
              </a:buClr>
              <a:buSzPct val="25000"/>
              <a:buFont typeface="Oswald"/>
              <a:buNone/>
            </a:pPr>
            <a:r>
              <a:rPr b="0" i="0" lang="en" sz="1800" u="none" cap="none" strike="noStrike">
                <a:solidFill>
                  <a:srgbClr val="999999"/>
                </a:solidFill>
                <a:latin typeface="Oswald"/>
                <a:ea typeface="Oswald"/>
                <a:cs typeface="Oswald"/>
                <a:sym typeface="Oswald"/>
              </a:rPr>
              <a:t>Jewelry/Art</a:t>
            </a:r>
          </a:p>
          <a:p>
            <a:pPr indent="0" lvl="0" marL="0" marR="0" rtl="0" algn="l">
              <a:lnSpc>
                <a:spcPct val="150000"/>
              </a:lnSpc>
              <a:spcBef>
                <a:spcPts val="0"/>
              </a:spcBef>
              <a:spcAft>
                <a:spcPts val="0"/>
              </a:spcAft>
              <a:buClr>
                <a:schemeClr val="dk1"/>
              </a:buClr>
              <a:buSzPct val="25000"/>
              <a:buFont typeface="Oswald"/>
              <a:buNone/>
            </a:pPr>
            <a:r>
              <a:rPr b="0" i="0" lang="en" sz="1800" u="none" cap="none" strike="noStrike">
                <a:solidFill>
                  <a:srgbClr val="999999"/>
                </a:solidFill>
                <a:latin typeface="Oswald"/>
                <a:ea typeface="Oswald"/>
                <a:cs typeface="Oswald"/>
                <a:sym typeface="Oswald"/>
              </a:rPr>
              <a:t>Land</a:t>
            </a:r>
          </a:p>
          <a:p>
            <a:pPr indent="0" lvl="0" marL="0" marR="0" rtl="0" algn="l">
              <a:lnSpc>
                <a:spcPct val="150000"/>
              </a:lnSpc>
              <a:spcBef>
                <a:spcPts val="0"/>
              </a:spcBef>
              <a:spcAft>
                <a:spcPts val="0"/>
              </a:spcAft>
              <a:buClr>
                <a:schemeClr val="dk1"/>
              </a:buClr>
              <a:buSzPct val="25000"/>
              <a:buFont typeface="Oswald"/>
              <a:buNone/>
            </a:pPr>
            <a:r>
              <a:rPr b="0" i="0" lang="en" sz="1800" u="none" cap="none" strike="noStrike">
                <a:solidFill>
                  <a:srgbClr val="999999"/>
                </a:solidFill>
                <a:latin typeface="Oswald"/>
                <a:ea typeface="Oswald"/>
                <a:cs typeface="Oswald"/>
                <a:sym typeface="Oswald"/>
              </a:rPr>
              <a:t>Electronics</a:t>
            </a:r>
          </a:p>
          <a:p>
            <a:pPr indent="0" lvl="0" marL="0" marR="0" rtl="0" algn="l">
              <a:lnSpc>
                <a:spcPct val="150000"/>
              </a:lnSpc>
              <a:spcBef>
                <a:spcPts val="0"/>
              </a:spcBef>
              <a:spcAft>
                <a:spcPts val="0"/>
              </a:spcAft>
              <a:buClr>
                <a:schemeClr val="dk1"/>
              </a:buClr>
              <a:buSzPct val="25000"/>
              <a:buFont typeface="Oswald"/>
              <a:buNone/>
            </a:pPr>
            <a:r>
              <a:rPr lang="en" sz="1800">
                <a:solidFill>
                  <a:srgbClr val="999999"/>
                </a:solidFill>
              </a:rPr>
              <a:t>Generics</a:t>
            </a:r>
          </a:p>
        </p:txBody>
      </p:sp>
      <p:pic>
        <p:nvPicPr>
          <p:cNvPr id="983" name="Shape 983"/>
          <p:cNvPicPr preferRelativeResize="0"/>
          <p:nvPr/>
        </p:nvPicPr>
        <p:blipFill rotWithShape="1">
          <a:blip r:embed="rId3">
            <a:alphaModFix/>
          </a:blip>
          <a:srcRect b="0" l="0" r="0" t="0"/>
          <a:stretch/>
        </p:blipFill>
        <p:spPr>
          <a:xfrm>
            <a:off x="2222333" y="3825697"/>
            <a:ext cx="658200" cy="140400"/>
          </a:xfrm>
          <a:prstGeom prst="rect">
            <a:avLst/>
          </a:prstGeom>
          <a:noFill/>
          <a:ln>
            <a:noFill/>
          </a:ln>
        </p:spPr>
      </p:pic>
      <p:pic>
        <p:nvPicPr>
          <p:cNvPr id="984" name="Shape 984"/>
          <p:cNvPicPr preferRelativeResize="0"/>
          <p:nvPr/>
        </p:nvPicPr>
        <p:blipFill rotWithShape="1">
          <a:blip r:embed="rId4">
            <a:alphaModFix/>
          </a:blip>
          <a:srcRect b="0" l="0" r="0" t="0"/>
          <a:stretch/>
        </p:blipFill>
        <p:spPr>
          <a:xfrm>
            <a:off x="2951482" y="3787667"/>
            <a:ext cx="1164300" cy="216600"/>
          </a:xfrm>
          <a:prstGeom prst="rect">
            <a:avLst/>
          </a:prstGeom>
          <a:noFill/>
          <a:ln>
            <a:noFill/>
          </a:ln>
        </p:spPr>
      </p:pic>
      <p:pic>
        <p:nvPicPr>
          <p:cNvPr id="985" name="Shape 985"/>
          <p:cNvPicPr preferRelativeResize="0"/>
          <p:nvPr/>
        </p:nvPicPr>
        <p:blipFill rotWithShape="1">
          <a:blip r:embed="rId5">
            <a:alphaModFix/>
          </a:blip>
          <a:srcRect b="39821" l="0" r="0" t="32184"/>
          <a:stretch/>
        </p:blipFill>
        <p:spPr>
          <a:xfrm>
            <a:off x="2222324" y="4612277"/>
            <a:ext cx="773700" cy="216600"/>
          </a:xfrm>
          <a:prstGeom prst="rect">
            <a:avLst/>
          </a:prstGeom>
          <a:noFill/>
          <a:ln>
            <a:noFill/>
          </a:ln>
        </p:spPr>
      </p:pic>
      <p:sp>
        <p:nvSpPr>
          <p:cNvPr id="986" name="Shape 986"/>
          <p:cNvSpPr txBox="1"/>
          <p:nvPr>
            <p:ph type="title"/>
          </p:nvPr>
        </p:nvSpPr>
        <p:spPr>
          <a:xfrm>
            <a:off x="5042839" y="548918"/>
            <a:ext cx="3947100" cy="6078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rgbClr val="666666"/>
                </a:solidFill>
                <a:latin typeface="Oswald"/>
                <a:ea typeface="Oswald"/>
                <a:cs typeface="Oswald"/>
                <a:sym typeface="Oswald"/>
              </a:rPr>
              <a:t>Internet of Things</a:t>
            </a:r>
          </a:p>
        </p:txBody>
      </p:sp>
      <p:grpSp>
        <p:nvGrpSpPr>
          <p:cNvPr id="987" name="Shape 987"/>
          <p:cNvGrpSpPr/>
          <p:nvPr/>
        </p:nvGrpSpPr>
        <p:grpSpPr>
          <a:xfrm>
            <a:off x="5782478" y="1156720"/>
            <a:ext cx="2541196" cy="659404"/>
            <a:chOff x="5782478" y="1156720"/>
            <a:chExt cx="2541196" cy="659404"/>
          </a:xfrm>
        </p:grpSpPr>
        <p:pic>
          <p:nvPicPr>
            <p:cNvPr id="988" name="Shape 988"/>
            <p:cNvPicPr preferRelativeResize="0"/>
            <p:nvPr/>
          </p:nvPicPr>
          <p:blipFill rotWithShape="1">
            <a:blip r:embed="rId6">
              <a:alphaModFix/>
            </a:blip>
            <a:srcRect b="0" l="0" r="0" t="0"/>
            <a:stretch/>
          </p:blipFill>
          <p:spPr>
            <a:xfrm>
              <a:off x="7114075" y="1538025"/>
              <a:ext cx="1209600" cy="278100"/>
            </a:xfrm>
            <a:prstGeom prst="rect">
              <a:avLst/>
            </a:prstGeom>
            <a:noFill/>
            <a:ln>
              <a:noFill/>
            </a:ln>
          </p:spPr>
        </p:pic>
        <p:pic>
          <p:nvPicPr>
            <p:cNvPr id="989" name="Shape 989"/>
            <p:cNvPicPr preferRelativeResize="0"/>
            <p:nvPr/>
          </p:nvPicPr>
          <p:blipFill rotWithShape="1">
            <a:blip r:embed="rId7">
              <a:alphaModFix/>
            </a:blip>
            <a:srcRect b="0" l="0" r="0" t="0"/>
            <a:stretch/>
          </p:blipFill>
          <p:spPr>
            <a:xfrm>
              <a:off x="5782478" y="1156720"/>
              <a:ext cx="532200" cy="212700"/>
            </a:xfrm>
            <a:prstGeom prst="rect">
              <a:avLst/>
            </a:prstGeom>
            <a:noFill/>
            <a:ln>
              <a:noFill/>
            </a:ln>
          </p:spPr>
        </p:pic>
        <p:pic>
          <p:nvPicPr>
            <p:cNvPr id="990" name="Shape 990"/>
            <p:cNvPicPr preferRelativeResize="0"/>
            <p:nvPr/>
          </p:nvPicPr>
          <p:blipFill rotWithShape="1">
            <a:blip r:embed="rId8">
              <a:alphaModFix/>
            </a:blip>
            <a:srcRect b="35352" l="0" r="0" t="35349"/>
            <a:stretch/>
          </p:blipFill>
          <p:spPr>
            <a:xfrm>
              <a:off x="7160877" y="1156725"/>
              <a:ext cx="968700" cy="212700"/>
            </a:xfrm>
            <a:prstGeom prst="rect">
              <a:avLst/>
            </a:prstGeom>
            <a:noFill/>
            <a:ln>
              <a:noFill/>
            </a:ln>
          </p:spPr>
        </p:pic>
        <p:pic>
          <p:nvPicPr>
            <p:cNvPr id="991" name="Shape 991"/>
            <p:cNvPicPr preferRelativeResize="0"/>
            <p:nvPr/>
          </p:nvPicPr>
          <p:blipFill rotWithShape="1">
            <a:blip r:embed="rId9">
              <a:alphaModFix/>
            </a:blip>
            <a:srcRect b="0" l="0" r="0" t="0"/>
            <a:stretch/>
          </p:blipFill>
          <p:spPr>
            <a:xfrm>
              <a:off x="5782480" y="1604062"/>
              <a:ext cx="747300" cy="159600"/>
            </a:xfrm>
            <a:prstGeom prst="rect">
              <a:avLst/>
            </a:prstGeom>
            <a:noFill/>
            <a:ln>
              <a:noFill/>
            </a:ln>
          </p:spPr>
        </p:pic>
      </p:grpSp>
      <p:cxnSp>
        <p:nvCxnSpPr>
          <p:cNvPr id="992" name="Shape 992"/>
          <p:cNvCxnSpPr/>
          <p:nvPr/>
        </p:nvCxnSpPr>
        <p:spPr>
          <a:xfrm>
            <a:off x="357770" y="2074533"/>
            <a:ext cx="8478600" cy="0"/>
          </a:xfrm>
          <a:prstGeom prst="straightConnector1">
            <a:avLst/>
          </a:prstGeom>
          <a:noFill/>
          <a:ln cap="flat" cmpd="sng" w="9525">
            <a:solidFill>
              <a:srgbClr val="CCCCCC"/>
            </a:solidFill>
            <a:prstDash val="dot"/>
            <a:round/>
            <a:headEnd len="med" w="med" type="none"/>
            <a:tailEnd len="med" w="med" type="none"/>
          </a:ln>
        </p:spPr>
      </p:cxnSp>
      <p:sp>
        <p:nvSpPr>
          <p:cNvPr id="993" name="Shape 993"/>
          <p:cNvSpPr txBox="1"/>
          <p:nvPr/>
        </p:nvSpPr>
        <p:spPr>
          <a:xfrm>
            <a:off x="0" y="157800"/>
            <a:ext cx="34551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APPLICATIONS IN DIFFERENT INDUSTRIES </a:t>
            </a:r>
          </a:p>
        </p:txBody>
      </p:sp>
      <p:pic>
        <p:nvPicPr>
          <p:cNvPr descr="skc-gray.png" id="994" name="Shape 994"/>
          <p:cNvPicPr preferRelativeResize="0"/>
          <p:nvPr/>
        </p:nvPicPr>
        <p:blipFill>
          <a:blip r:embed="rId10">
            <a:alphaModFix/>
          </a:blip>
          <a:stretch>
            <a:fillRect/>
          </a:stretch>
        </p:blipFill>
        <p:spPr>
          <a:xfrm>
            <a:off x="2222312" y="4173858"/>
            <a:ext cx="903921" cy="268799"/>
          </a:xfrm>
          <a:prstGeom prst="rect">
            <a:avLst/>
          </a:prstGeom>
          <a:noFill/>
          <a:ln>
            <a:noFill/>
          </a:ln>
        </p:spPr>
      </p:pic>
      <p:pic>
        <p:nvPicPr>
          <p:cNvPr descr="Provenance-logo.png" id="995" name="Shape 995"/>
          <p:cNvPicPr preferRelativeResize="0"/>
          <p:nvPr/>
        </p:nvPicPr>
        <p:blipFill>
          <a:blip r:embed="rId11">
            <a:alphaModFix/>
          </a:blip>
          <a:stretch>
            <a:fillRect/>
          </a:stretch>
        </p:blipFill>
        <p:spPr>
          <a:xfrm>
            <a:off x="3265064" y="4200714"/>
            <a:ext cx="809013" cy="278100"/>
          </a:xfrm>
          <a:prstGeom prst="rect">
            <a:avLst/>
          </a:prstGeom>
          <a:noFill/>
          <a:ln>
            <a:noFill/>
          </a:ln>
        </p:spPr>
      </p:pic>
      <p:grpSp>
        <p:nvGrpSpPr>
          <p:cNvPr id="996" name="Shape 996"/>
          <p:cNvGrpSpPr/>
          <p:nvPr/>
        </p:nvGrpSpPr>
        <p:grpSpPr>
          <a:xfrm>
            <a:off x="7084669" y="3262806"/>
            <a:ext cx="1610455" cy="1719618"/>
            <a:chOff x="7084669" y="3262806"/>
            <a:chExt cx="1610455" cy="1719618"/>
          </a:xfrm>
        </p:grpSpPr>
        <p:pic>
          <p:nvPicPr>
            <p:cNvPr id="997" name="Shape 997"/>
            <p:cNvPicPr preferRelativeResize="0"/>
            <p:nvPr/>
          </p:nvPicPr>
          <p:blipFill rotWithShape="1">
            <a:blip r:embed="rId12">
              <a:alphaModFix/>
            </a:blip>
            <a:srcRect b="35279" l="0" r="0" t="21633"/>
            <a:stretch/>
          </p:blipFill>
          <p:spPr>
            <a:xfrm>
              <a:off x="7886125" y="3262806"/>
              <a:ext cx="658200" cy="212699"/>
            </a:xfrm>
            <a:prstGeom prst="rect">
              <a:avLst/>
            </a:prstGeom>
            <a:noFill/>
            <a:ln>
              <a:noFill/>
            </a:ln>
          </p:spPr>
        </p:pic>
        <p:pic>
          <p:nvPicPr>
            <p:cNvPr id="998" name="Shape 998"/>
            <p:cNvPicPr preferRelativeResize="0"/>
            <p:nvPr/>
          </p:nvPicPr>
          <p:blipFill rotWithShape="1">
            <a:blip r:embed="rId13">
              <a:alphaModFix/>
            </a:blip>
            <a:srcRect b="19495" l="0" r="0" t="18038"/>
            <a:stretch/>
          </p:blipFill>
          <p:spPr>
            <a:xfrm>
              <a:off x="7084675" y="3299532"/>
              <a:ext cx="658200" cy="411000"/>
            </a:xfrm>
            <a:prstGeom prst="rect">
              <a:avLst/>
            </a:prstGeom>
            <a:noFill/>
            <a:ln>
              <a:noFill/>
            </a:ln>
          </p:spPr>
        </p:pic>
        <p:pic>
          <p:nvPicPr>
            <p:cNvPr descr="factom-logo.png" id="999" name="Shape 999"/>
            <p:cNvPicPr preferRelativeResize="0"/>
            <p:nvPr/>
          </p:nvPicPr>
          <p:blipFill>
            <a:blip r:embed="rId14">
              <a:alphaModFix/>
            </a:blip>
            <a:stretch>
              <a:fillRect/>
            </a:stretch>
          </p:blipFill>
          <p:spPr>
            <a:xfrm>
              <a:off x="7084669" y="4608775"/>
              <a:ext cx="747300" cy="373650"/>
            </a:xfrm>
            <a:prstGeom prst="rect">
              <a:avLst/>
            </a:prstGeom>
            <a:noFill/>
            <a:ln>
              <a:noFill/>
            </a:ln>
          </p:spPr>
        </p:pic>
        <p:pic>
          <p:nvPicPr>
            <p:cNvPr descr="Screen Shot 2016-04-20 at 4.04.18 PM.png" id="1000" name="Shape 1000"/>
            <p:cNvPicPr preferRelativeResize="0"/>
            <p:nvPr/>
          </p:nvPicPr>
          <p:blipFill>
            <a:blip r:embed="rId15">
              <a:alphaModFix/>
            </a:blip>
            <a:stretch>
              <a:fillRect/>
            </a:stretch>
          </p:blipFill>
          <p:spPr>
            <a:xfrm>
              <a:off x="7933799" y="4635901"/>
              <a:ext cx="389874" cy="319396"/>
            </a:xfrm>
            <a:prstGeom prst="rect">
              <a:avLst/>
            </a:prstGeom>
            <a:noFill/>
            <a:ln>
              <a:noFill/>
            </a:ln>
          </p:spPr>
        </p:pic>
        <p:pic>
          <p:nvPicPr>
            <p:cNvPr descr="logo-everledger.png" id="1001" name="Shape 1001"/>
            <p:cNvPicPr preferRelativeResize="0"/>
            <p:nvPr/>
          </p:nvPicPr>
          <p:blipFill>
            <a:blip r:embed="rId16">
              <a:alphaModFix/>
            </a:blip>
            <a:stretch>
              <a:fillRect/>
            </a:stretch>
          </p:blipFill>
          <p:spPr>
            <a:xfrm>
              <a:off x="7886125" y="3542202"/>
              <a:ext cx="809000" cy="151687"/>
            </a:xfrm>
            <a:prstGeom prst="rect">
              <a:avLst/>
            </a:prstGeom>
            <a:noFill/>
            <a:ln>
              <a:noFill/>
            </a:ln>
          </p:spPr>
        </p:pic>
      </p:grpSp>
      <p:pic>
        <p:nvPicPr>
          <p:cNvPr descr="logo2.png" id="1002" name="Shape 1002"/>
          <p:cNvPicPr preferRelativeResize="0"/>
          <p:nvPr/>
        </p:nvPicPr>
        <p:blipFill>
          <a:blip r:embed="rId17">
            <a:alphaModFix/>
          </a:blip>
          <a:stretch>
            <a:fillRect/>
          </a:stretch>
        </p:blipFill>
        <p:spPr>
          <a:xfrm>
            <a:off x="4289125" y="4160535"/>
            <a:ext cx="389875" cy="360638"/>
          </a:xfrm>
          <a:prstGeom prst="rect">
            <a:avLst/>
          </a:prstGeom>
          <a:noFill/>
          <a:ln>
            <a:noFill/>
          </a:ln>
        </p:spPr>
      </p:pic>
      <p:grpSp>
        <p:nvGrpSpPr>
          <p:cNvPr id="1003" name="Shape 1003"/>
          <p:cNvGrpSpPr/>
          <p:nvPr/>
        </p:nvGrpSpPr>
        <p:grpSpPr>
          <a:xfrm>
            <a:off x="1088800" y="1220500"/>
            <a:ext cx="3270200" cy="510495"/>
            <a:chOff x="1088800" y="1220500"/>
            <a:chExt cx="3270200" cy="510495"/>
          </a:xfrm>
        </p:grpSpPr>
        <p:pic>
          <p:nvPicPr>
            <p:cNvPr id="1004" name="Shape 1004"/>
            <p:cNvPicPr preferRelativeResize="0"/>
            <p:nvPr/>
          </p:nvPicPr>
          <p:blipFill rotWithShape="1">
            <a:blip r:embed="rId18">
              <a:alphaModFix/>
            </a:blip>
            <a:srcRect b="0" l="0" r="0" t="0"/>
            <a:stretch/>
          </p:blipFill>
          <p:spPr>
            <a:xfrm>
              <a:off x="1088800" y="1220500"/>
              <a:ext cx="1140000" cy="276900"/>
            </a:xfrm>
            <a:prstGeom prst="rect">
              <a:avLst/>
            </a:prstGeom>
            <a:noFill/>
            <a:ln>
              <a:noFill/>
            </a:ln>
          </p:spPr>
        </p:pic>
        <p:pic>
          <p:nvPicPr>
            <p:cNvPr id="1005" name="Shape 1005"/>
            <p:cNvPicPr preferRelativeResize="0"/>
            <p:nvPr/>
          </p:nvPicPr>
          <p:blipFill rotWithShape="1">
            <a:blip r:embed="rId19">
              <a:alphaModFix/>
            </a:blip>
            <a:srcRect b="6365" l="29442" r="30041" t="7367"/>
            <a:stretch/>
          </p:blipFill>
          <p:spPr>
            <a:xfrm>
              <a:off x="2811921" y="1233895"/>
              <a:ext cx="500400" cy="497100"/>
            </a:xfrm>
            <a:prstGeom prst="rect">
              <a:avLst/>
            </a:prstGeom>
            <a:noFill/>
            <a:ln>
              <a:noFill/>
            </a:ln>
          </p:spPr>
        </p:pic>
        <p:pic>
          <p:nvPicPr>
            <p:cNvPr id="1006" name="Shape 1006"/>
            <p:cNvPicPr preferRelativeResize="0"/>
            <p:nvPr/>
          </p:nvPicPr>
          <p:blipFill rotWithShape="1">
            <a:blip r:embed="rId20">
              <a:alphaModFix/>
            </a:blip>
            <a:srcRect b="0" l="0" r="0" t="0"/>
            <a:stretch/>
          </p:blipFill>
          <p:spPr>
            <a:xfrm>
              <a:off x="1133209" y="1558167"/>
              <a:ext cx="1422600" cy="159000"/>
            </a:xfrm>
            <a:prstGeom prst="rect">
              <a:avLst/>
            </a:prstGeom>
            <a:noFill/>
            <a:ln>
              <a:noFill/>
            </a:ln>
          </p:spPr>
        </p:pic>
        <p:pic>
          <p:nvPicPr>
            <p:cNvPr id="1007" name="Shape 1007"/>
            <p:cNvPicPr preferRelativeResize="0"/>
            <p:nvPr/>
          </p:nvPicPr>
          <p:blipFill rotWithShape="1">
            <a:blip r:embed="rId21">
              <a:alphaModFix/>
            </a:blip>
            <a:srcRect b="0" l="25772" r="24097" t="0"/>
            <a:stretch/>
          </p:blipFill>
          <p:spPr>
            <a:xfrm>
              <a:off x="3455100" y="1340606"/>
              <a:ext cx="903900" cy="360600"/>
            </a:xfrm>
            <a:prstGeom prst="rect">
              <a:avLst/>
            </a:prstGeom>
            <a:noFill/>
            <a:ln>
              <a:noFill/>
            </a:ln>
          </p:spPr>
        </p:pic>
      </p:grpSp>
      <p:sp>
        <p:nvSpPr>
          <p:cNvPr id="1008" name="Shape 1008"/>
          <p:cNvSpPr txBox="1"/>
          <p:nvPr/>
        </p:nvSpPr>
        <p:spPr>
          <a:xfrm>
            <a:off x="1620325" y="3107700"/>
            <a:ext cx="4786200" cy="558300"/>
          </a:xfrm>
          <a:prstGeom prst="rect">
            <a:avLst/>
          </a:prstGeom>
          <a:noFill/>
          <a:ln>
            <a:noFill/>
          </a:ln>
        </p:spPr>
        <p:txBody>
          <a:bodyPr anchorCtr="0" anchor="t" bIns="91425" lIns="91425" rIns="91425"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8"/>
                                        </p:tgtEl>
                                        <p:attrNameLst>
                                          <p:attrName>style.visibility</p:attrName>
                                        </p:attrNameLst>
                                      </p:cBhvr>
                                      <p:to>
                                        <p:strVal val="visible"/>
                                      </p:to>
                                    </p:set>
                                    <p:animEffect filter="fade" transition="in">
                                      <p:cBhvr>
                                        <p:cTn dur="1000"/>
                                        <p:tgtEl>
                                          <p:spTgt spid="978"/>
                                        </p:tgtEl>
                                      </p:cBhvr>
                                    </p:animEffect>
                                  </p:childTnLst>
                                </p:cTn>
                              </p:par>
                              <p:par>
                                <p:cTn fill="hold" nodeType="withEffect" presetClass="entr" presetID="10" presetSubtype="0">
                                  <p:stCondLst>
                                    <p:cond delay="0"/>
                                  </p:stCondLst>
                                  <p:childTnLst>
                                    <p:set>
                                      <p:cBhvr>
                                        <p:cTn dur="1" fill="hold">
                                          <p:stCondLst>
                                            <p:cond delay="0"/>
                                          </p:stCondLst>
                                        </p:cTn>
                                        <p:tgtEl>
                                          <p:spTgt spid="1003"/>
                                        </p:tgtEl>
                                        <p:attrNameLst>
                                          <p:attrName>style.visibility</p:attrName>
                                        </p:attrNameLst>
                                      </p:cBhvr>
                                      <p:to>
                                        <p:strVal val="visible"/>
                                      </p:to>
                                    </p:set>
                                    <p:animEffect filter="fade" transition="in">
                                      <p:cBhvr>
                                        <p:cTn dur="1000"/>
                                        <p:tgtEl>
                                          <p:spTgt spid="10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7"/>
                                        </p:tgtEl>
                                        <p:attrNameLst>
                                          <p:attrName>style.visibility</p:attrName>
                                        </p:attrNameLst>
                                      </p:cBhvr>
                                      <p:to>
                                        <p:strVal val="visible"/>
                                      </p:to>
                                    </p:set>
                                    <p:animEffect filter="fade" transition="in">
                                      <p:cBhvr>
                                        <p:cTn dur="1000"/>
                                        <p:tgtEl>
                                          <p:spTgt spid="987"/>
                                        </p:tgtEl>
                                      </p:cBhvr>
                                    </p:animEffect>
                                  </p:childTnLst>
                                </p:cTn>
                              </p:par>
                              <p:par>
                                <p:cTn fill="hold" nodeType="withEffect" presetClass="entr" presetID="10" presetSubtype="0">
                                  <p:stCondLst>
                                    <p:cond delay="0"/>
                                  </p:stCondLst>
                                  <p:childTnLst>
                                    <p:set>
                                      <p:cBhvr>
                                        <p:cTn dur="1" fill="hold">
                                          <p:stCondLst>
                                            <p:cond delay="0"/>
                                          </p:stCondLst>
                                        </p:cTn>
                                        <p:tgtEl>
                                          <p:spTgt spid="986"/>
                                        </p:tgtEl>
                                        <p:attrNameLst>
                                          <p:attrName>style.visibility</p:attrName>
                                        </p:attrNameLst>
                                      </p:cBhvr>
                                      <p:to>
                                        <p:strVal val="visible"/>
                                      </p:to>
                                    </p:set>
                                    <p:animEffect filter="fade" transition="in">
                                      <p:cBhvr>
                                        <p:cTn dur="1000"/>
                                        <p:tgtEl>
                                          <p:spTgt spid="9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9"/>
                                        </p:tgtEl>
                                        <p:attrNameLst>
                                          <p:attrName>style.visibility</p:attrName>
                                        </p:attrNameLst>
                                      </p:cBhvr>
                                      <p:to>
                                        <p:strVal val="visible"/>
                                      </p:to>
                                    </p:set>
                                    <p:animEffect filter="fade" transition="in">
                                      <p:cBhvr>
                                        <p:cTn dur="1000"/>
                                        <p:tgtEl>
                                          <p:spTgt spid="979"/>
                                        </p:tgtEl>
                                      </p:cBhvr>
                                    </p:animEffect>
                                  </p:childTnLst>
                                </p:cTn>
                              </p:par>
                              <p:par>
                                <p:cTn fill="hold" nodeType="withEffect" presetClass="entr" presetID="10" presetSubtype="0">
                                  <p:stCondLst>
                                    <p:cond delay="0"/>
                                  </p:stCondLst>
                                  <p:childTnLst>
                                    <p:set>
                                      <p:cBhvr>
                                        <p:cTn dur="1" fill="hold">
                                          <p:stCondLst>
                                            <p:cond delay="0"/>
                                          </p:stCondLst>
                                        </p:cTn>
                                        <p:tgtEl>
                                          <p:spTgt spid="980"/>
                                        </p:tgtEl>
                                        <p:attrNameLst>
                                          <p:attrName>style.visibility</p:attrName>
                                        </p:attrNameLst>
                                      </p:cBhvr>
                                      <p:to>
                                        <p:strVal val="visible"/>
                                      </p:to>
                                    </p:set>
                                    <p:animEffect filter="fade" transition="in">
                                      <p:cBhvr>
                                        <p:cTn dur="1000"/>
                                        <p:tgtEl>
                                          <p:spTgt spid="980"/>
                                        </p:tgtEl>
                                      </p:cBhvr>
                                    </p:animEffect>
                                  </p:childTnLst>
                                </p:cTn>
                              </p:par>
                              <p:par>
                                <p:cTn fill="hold" nodeType="withEffect" presetClass="entr" presetID="10" presetSubtype="0">
                                  <p:stCondLst>
                                    <p:cond delay="0"/>
                                  </p:stCondLst>
                                  <p:childTnLst>
                                    <p:set>
                                      <p:cBhvr>
                                        <p:cTn dur="1" fill="hold">
                                          <p:stCondLst>
                                            <p:cond delay="0"/>
                                          </p:stCondLst>
                                        </p:cTn>
                                        <p:tgtEl>
                                          <p:spTgt spid="983"/>
                                        </p:tgtEl>
                                        <p:attrNameLst>
                                          <p:attrName>style.visibility</p:attrName>
                                        </p:attrNameLst>
                                      </p:cBhvr>
                                      <p:to>
                                        <p:strVal val="visible"/>
                                      </p:to>
                                    </p:set>
                                    <p:animEffect filter="fade" transition="in">
                                      <p:cBhvr>
                                        <p:cTn dur="1000"/>
                                        <p:tgtEl>
                                          <p:spTgt spid="983"/>
                                        </p:tgtEl>
                                      </p:cBhvr>
                                    </p:animEffect>
                                  </p:childTnLst>
                                </p:cTn>
                              </p:par>
                              <p:par>
                                <p:cTn fill="hold" nodeType="withEffect" presetClass="entr" presetID="10" presetSubtype="0">
                                  <p:stCondLst>
                                    <p:cond delay="0"/>
                                  </p:stCondLst>
                                  <p:childTnLst>
                                    <p:set>
                                      <p:cBhvr>
                                        <p:cTn dur="1" fill="hold">
                                          <p:stCondLst>
                                            <p:cond delay="0"/>
                                          </p:stCondLst>
                                        </p:cTn>
                                        <p:tgtEl>
                                          <p:spTgt spid="984"/>
                                        </p:tgtEl>
                                        <p:attrNameLst>
                                          <p:attrName>style.visibility</p:attrName>
                                        </p:attrNameLst>
                                      </p:cBhvr>
                                      <p:to>
                                        <p:strVal val="visible"/>
                                      </p:to>
                                    </p:set>
                                    <p:animEffect filter="fade" transition="in">
                                      <p:cBhvr>
                                        <p:cTn dur="1000"/>
                                        <p:tgtEl>
                                          <p:spTgt spid="984"/>
                                        </p:tgtEl>
                                      </p:cBhvr>
                                    </p:animEffect>
                                  </p:childTnLst>
                                </p:cTn>
                              </p:par>
                              <p:par>
                                <p:cTn fill="hold" nodeType="withEffect" presetClass="entr" presetID="10" presetSubtype="0">
                                  <p:stCondLst>
                                    <p:cond delay="0"/>
                                  </p:stCondLst>
                                  <p:childTnLst>
                                    <p:set>
                                      <p:cBhvr>
                                        <p:cTn dur="1" fill="hold">
                                          <p:stCondLst>
                                            <p:cond delay="0"/>
                                          </p:stCondLst>
                                        </p:cTn>
                                        <p:tgtEl>
                                          <p:spTgt spid="985"/>
                                        </p:tgtEl>
                                        <p:attrNameLst>
                                          <p:attrName>style.visibility</p:attrName>
                                        </p:attrNameLst>
                                      </p:cBhvr>
                                      <p:to>
                                        <p:strVal val="visible"/>
                                      </p:to>
                                    </p:set>
                                    <p:animEffect filter="fade" transition="in">
                                      <p:cBhvr>
                                        <p:cTn dur="1000"/>
                                        <p:tgtEl>
                                          <p:spTgt spid="985"/>
                                        </p:tgtEl>
                                      </p:cBhvr>
                                    </p:animEffect>
                                  </p:childTnLst>
                                </p:cTn>
                              </p:par>
                              <p:par>
                                <p:cTn fill="hold" nodeType="withEffect" presetClass="entr" presetID="10" presetSubtype="0">
                                  <p:stCondLst>
                                    <p:cond delay="0"/>
                                  </p:stCondLst>
                                  <p:childTnLst>
                                    <p:set>
                                      <p:cBhvr>
                                        <p:cTn dur="1" fill="hold">
                                          <p:stCondLst>
                                            <p:cond delay="0"/>
                                          </p:stCondLst>
                                        </p:cTn>
                                        <p:tgtEl>
                                          <p:spTgt spid="994"/>
                                        </p:tgtEl>
                                        <p:attrNameLst>
                                          <p:attrName>style.visibility</p:attrName>
                                        </p:attrNameLst>
                                      </p:cBhvr>
                                      <p:to>
                                        <p:strVal val="visible"/>
                                      </p:to>
                                    </p:set>
                                    <p:animEffect filter="fade" transition="in">
                                      <p:cBhvr>
                                        <p:cTn dur="1000"/>
                                        <p:tgtEl>
                                          <p:spTgt spid="994"/>
                                        </p:tgtEl>
                                      </p:cBhvr>
                                    </p:animEffect>
                                  </p:childTnLst>
                                </p:cTn>
                              </p:par>
                              <p:par>
                                <p:cTn fill="hold" nodeType="withEffect" presetClass="entr" presetID="10" presetSubtype="0">
                                  <p:stCondLst>
                                    <p:cond delay="0"/>
                                  </p:stCondLst>
                                  <p:childTnLst>
                                    <p:set>
                                      <p:cBhvr>
                                        <p:cTn dur="1" fill="hold">
                                          <p:stCondLst>
                                            <p:cond delay="0"/>
                                          </p:stCondLst>
                                        </p:cTn>
                                        <p:tgtEl>
                                          <p:spTgt spid="995"/>
                                        </p:tgtEl>
                                        <p:attrNameLst>
                                          <p:attrName>style.visibility</p:attrName>
                                        </p:attrNameLst>
                                      </p:cBhvr>
                                      <p:to>
                                        <p:strVal val="visible"/>
                                      </p:to>
                                    </p:set>
                                    <p:animEffect filter="fade" transition="in">
                                      <p:cBhvr>
                                        <p:cTn dur="1000"/>
                                        <p:tgtEl>
                                          <p:spTgt spid="995"/>
                                        </p:tgtEl>
                                      </p:cBhvr>
                                    </p:animEffect>
                                  </p:childTnLst>
                                </p:cTn>
                              </p:par>
                              <p:par>
                                <p:cTn fill="hold" nodeType="withEffect" presetClass="entr" presetID="10" presetSubtype="0">
                                  <p:stCondLst>
                                    <p:cond delay="0"/>
                                  </p:stCondLst>
                                  <p:childTnLst>
                                    <p:set>
                                      <p:cBhvr>
                                        <p:cTn dur="1" fill="hold">
                                          <p:stCondLst>
                                            <p:cond delay="0"/>
                                          </p:stCondLst>
                                        </p:cTn>
                                        <p:tgtEl>
                                          <p:spTgt spid="1002"/>
                                        </p:tgtEl>
                                        <p:attrNameLst>
                                          <p:attrName>style.visibility</p:attrName>
                                        </p:attrNameLst>
                                      </p:cBhvr>
                                      <p:to>
                                        <p:strVal val="visible"/>
                                      </p:to>
                                    </p:set>
                                    <p:animEffect filter="fade" transition="in">
                                      <p:cBhvr>
                                        <p:cTn dur="1000"/>
                                        <p:tgtEl>
                                          <p:spTgt spid="1002"/>
                                        </p:tgtEl>
                                      </p:cBhvr>
                                    </p:animEffect>
                                  </p:childTnLst>
                                </p:cTn>
                              </p:par>
                              <p:par>
                                <p:cTn fill="hold" nodeType="withEffect" presetClass="entr" presetID="10" presetSubtype="0">
                                  <p:stCondLst>
                                    <p:cond delay="0"/>
                                  </p:stCondLst>
                                  <p:childTnLst>
                                    <p:set>
                                      <p:cBhvr>
                                        <p:cTn dur="1" fill="hold">
                                          <p:stCondLst>
                                            <p:cond delay="0"/>
                                          </p:stCondLst>
                                        </p:cTn>
                                        <p:tgtEl>
                                          <p:spTgt spid="992"/>
                                        </p:tgtEl>
                                        <p:attrNameLst>
                                          <p:attrName>style.visibility</p:attrName>
                                        </p:attrNameLst>
                                      </p:cBhvr>
                                      <p:to>
                                        <p:strVal val="visible"/>
                                      </p:to>
                                    </p:set>
                                    <p:animEffect filter="fade" transition="in">
                                      <p:cBhvr>
                                        <p:cTn dur="1000"/>
                                        <p:tgtEl>
                                          <p:spTgt spid="9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1"/>
                                        </p:tgtEl>
                                        <p:attrNameLst>
                                          <p:attrName>style.visibility</p:attrName>
                                        </p:attrNameLst>
                                      </p:cBhvr>
                                      <p:to>
                                        <p:strVal val="visible"/>
                                      </p:to>
                                    </p:set>
                                    <p:animEffect filter="fade" transition="in">
                                      <p:cBhvr>
                                        <p:cTn dur="900"/>
                                        <p:tgtEl>
                                          <p:spTgt spid="981"/>
                                        </p:tgtEl>
                                      </p:cBhvr>
                                    </p:animEffect>
                                  </p:childTnLst>
                                </p:cTn>
                              </p:par>
                              <p:par>
                                <p:cTn fill="hold" nodeType="withEffect" presetClass="entr" presetID="10" presetSubtype="0">
                                  <p:stCondLst>
                                    <p:cond delay="0"/>
                                  </p:stCondLst>
                                  <p:childTnLst>
                                    <p:set>
                                      <p:cBhvr>
                                        <p:cTn dur="1" fill="hold">
                                          <p:stCondLst>
                                            <p:cond delay="0"/>
                                          </p:stCondLst>
                                        </p:cTn>
                                        <p:tgtEl>
                                          <p:spTgt spid="982"/>
                                        </p:tgtEl>
                                        <p:attrNameLst>
                                          <p:attrName>style.visibility</p:attrName>
                                        </p:attrNameLst>
                                      </p:cBhvr>
                                      <p:to>
                                        <p:strVal val="visible"/>
                                      </p:to>
                                    </p:set>
                                    <p:animEffect filter="fade" transition="in">
                                      <p:cBhvr>
                                        <p:cTn dur="1000"/>
                                        <p:tgtEl>
                                          <p:spTgt spid="982"/>
                                        </p:tgtEl>
                                      </p:cBhvr>
                                    </p:animEffect>
                                  </p:childTnLst>
                                </p:cTn>
                              </p:par>
                              <p:par>
                                <p:cTn fill="hold" nodeType="withEffect" presetClass="entr" presetID="10" presetSubtype="0">
                                  <p:stCondLst>
                                    <p:cond delay="0"/>
                                  </p:stCondLst>
                                  <p:childTnLst>
                                    <p:set>
                                      <p:cBhvr>
                                        <p:cTn dur="1" fill="hold">
                                          <p:stCondLst>
                                            <p:cond delay="0"/>
                                          </p:stCondLst>
                                        </p:cTn>
                                        <p:tgtEl>
                                          <p:spTgt spid="996"/>
                                        </p:tgtEl>
                                        <p:attrNameLst>
                                          <p:attrName>style.visibility</p:attrName>
                                        </p:attrNameLst>
                                      </p:cBhvr>
                                      <p:to>
                                        <p:strVal val="visible"/>
                                      </p:to>
                                    </p:set>
                                    <p:animEffect filter="fade" transition="in">
                                      <p:cBhvr>
                                        <p:cTn dur="1000"/>
                                        <p:tgtEl>
                                          <p:spTgt spid="9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1012" name="Shape 1012"/>
        <p:cNvGrpSpPr/>
        <p:nvPr/>
      </p:nvGrpSpPr>
      <p:grpSpPr>
        <a:xfrm>
          <a:off x="0" y="0"/>
          <a:ext cx="0" cy="0"/>
          <a:chOff x="0" y="0"/>
          <a:chExt cx="0" cy="0"/>
        </a:xfrm>
      </p:grpSpPr>
      <p:sp>
        <p:nvSpPr>
          <p:cNvPr id="1013" name="Shape 1013"/>
          <p:cNvSpPr txBox="1"/>
          <p:nvPr>
            <p:ph type="title"/>
          </p:nvPr>
        </p:nvSpPr>
        <p:spPr>
          <a:xfrm>
            <a:off x="386350" y="2933235"/>
            <a:ext cx="3959100" cy="510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rgbClr val="666666"/>
                </a:solidFill>
                <a:latin typeface="Oswald"/>
                <a:ea typeface="Oswald"/>
                <a:cs typeface="Oswald"/>
                <a:sym typeface="Oswald"/>
              </a:rPr>
              <a:t>Credential Certification</a:t>
            </a:r>
          </a:p>
        </p:txBody>
      </p:sp>
      <p:sp>
        <p:nvSpPr>
          <p:cNvPr id="1014" name="Shape 1014"/>
          <p:cNvSpPr txBox="1"/>
          <p:nvPr>
            <p:ph type="title"/>
          </p:nvPr>
        </p:nvSpPr>
        <p:spPr>
          <a:xfrm>
            <a:off x="386350" y="557937"/>
            <a:ext cx="4014600" cy="5105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lang="en">
                <a:solidFill>
                  <a:srgbClr val="666666"/>
                </a:solidFill>
              </a:rPr>
              <a:t>Energy</a:t>
            </a:r>
          </a:p>
        </p:txBody>
      </p:sp>
      <p:sp>
        <p:nvSpPr>
          <p:cNvPr id="1015" name="Shape 1015"/>
          <p:cNvSpPr txBox="1"/>
          <p:nvPr>
            <p:ph type="title"/>
          </p:nvPr>
        </p:nvSpPr>
        <p:spPr>
          <a:xfrm>
            <a:off x="4966800" y="557960"/>
            <a:ext cx="3959100" cy="510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rgbClr val="666666"/>
                </a:solidFill>
                <a:latin typeface="Oswald"/>
                <a:ea typeface="Oswald"/>
                <a:cs typeface="Oswald"/>
                <a:sym typeface="Oswald"/>
              </a:rPr>
              <a:t>Identity</a:t>
            </a:r>
          </a:p>
        </p:txBody>
      </p:sp>
      <p:cxnSp>
        <p:nvCxnSpPr>
          <p:cNvPr id="1016" name="Shape 1016"/>
          <p:cNvCxnSpPr/>
          <p:nvPr/>
        </p:nvCxnSpPr>
        <p:spPr>
          <a:xfrm>
            <a:off x="332695" y="2706075"/>
            <a:ext cx="8478600" cy="0"/>
          </a:xfrm>
          <a:prstGeom prst="straightConnector1">
            <a:avLst/>
          </a:prstGeom>
          <a:noFill/>
          <a:ln cap="flat" cmpd="sng" w="9525">
            <a:solidFill>
              <a:srgbClr val="CCCCCC"/>
            </a:solidFill>
            <a:prstDash val="dot"/>
            <a:round/>
            <a:headEnd len="med" w="med" type="none"/>
            <a:tailEnd len="med" w="med" type="none"/>
          </a:ln>
        </p:spPr>
      </p:cxnSp>
      <p:grpSp>
        <p:nvGrpSpPr>
          <p:cNvPr id="1017" name="Shape 1017"/>
          <p:cNvGrpSpPr/>
          <p:nvPr/>
        </p:nvGrpSpPr>
        <p:grpSpPr>
          <a:xfrm>
            <a:off x="1161024" y="3585652"/>
            <a:ext cx="3184425" cy="1198897"/>
            <a:chOff x="1161024" y="3585652"/>
            <a:chExt cx="3184425" cy="1198897"/>
          </a:xfrm>
        </p:grpSpPr>
        <p:pic>
          <p:nvPicPr>
            <p:cNvPr id="1018" name="Shape 1018"/>
            <p:cNvPicPr preferRelativeResize="0"/>
            <p:nvPr/>
          </p:nvPicPr>
          <p:blipFill rotWithShape="1">
            <a:blip r:embed="rId3">
              <a:alphaModFix/>
            </a:blip>
            <a:srcRect b="0" l="0" r="0" t="0"/>
            <a:stretch/>
          </p:blipFill>
          <p:spPr>
            <a:xfrm>
              <a:off x="1161025" y="3585652"/>
              <a:ext cx="813000" cy="456900"/>
            </a:xfrm>
            <a:prstGeom prst="rect">
              <a:avLst/>
            </a:prstGeom>
            <a:noFill/>
            <a:ln>
              <a:noFill/>
            </a:ln>
          </p:spPr>
        </p:pic>
        <p:pic>
          <p:nvPicPr>
            <p:cNvPr descr="SGE_logo.jpg" id="1019" name="Shape 1019"/>
            <p:cNvPicPr preferRelativeResize="0"/>
            <p:nvPr/>
          </p:nvPicPr>
          <p:blipFill>
            <a:blip r:embed="rId4">
              <a:alphaModFix/>
            </a:blip>
            <a:stretch>
              <a:fillRect/>
            </a:stretch>
          </p:blipFill>
          <p:spPr>
            <a:xfrm>
              <a:off x="2585950" y="3670964"/>
              <a:ext cx="1759500" cy="323435"/>
            </a:xfrm>
            <a:prstGeom prst="rect">
              <a:avLst/>
            </a:prstGeom>
            <a:noFill/>
            <a:ln>
              <a:noFill/>
            </a:ln>
          </p:spPr>
        </p:pic>
        <p:pic>
          <p:nvPicPr>
            <p:cNvPr descr="holberton-logo-71243d031b1b54a2a59a7ce700d2529fd8ad14864799073da29569fb8d4b8925.png" id="1020" name="Shape 1020"/>
            <p:cNvPicPr preferRelativeResize="0"/>
            <p:nvPr/>
          </p:nvPicPr>
          <p:blipFill>
            <a:blip r:embed="rId5">
              <a:alphaModFix/>
            </a:blip>
            <a:stretch>
              <a:fillRect/>
            </a:stretch>
          </p:blipFill>
          <p:spPr>
            <a:xfrm>
              <a:off x="1161024" y="4343599"/>
              <a:ext cx="1408887" cy="440950"/>
            </a:xfrm>
            <a:prstGeom prst="rect">
              <a:avLst/>
            </a:prstGeom>
            <a:noFill/>
            <a:ln>
              <a:noFill/>
            </a:ln>
          </p:spPr>
        </p:pic>
      </p:grpSp>
      <p:sp>
        <p:nvSpPr>
          <p:cNvPr id="1021" name="Shape 1021"/>
          <p:cNvSpPr txBox="1"/>
          <p:nvPr>
            <p:ph type="title"/>
          </p:nvPr>
        </p:nvSpPr>
        <p:spPr>
          <a:xfrm>
            <a:off x="4966800" y="2933235"/>
            <a:ext cx="3959100" cy="510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lang="en">
                <a:solidFill>
                  <a:srgbClr val="666666"/>
                </a:solidFill>
              </a:rPr>
              <a:t>Gaming</a:t>
            </a:r>
          </a:p>
        </p:txBody>
      </p:sp>
      <p:sp>
        <p:nvSpPr>
          <p:cNvPr id="1022" name="Shape 1022"/>
          <p:cNvSpPr txBox="1"/>
          <p:nvPr/>
        </p:nvSpPr>
        <p:spPr>
          <a:xfrm>
            <a:off x="0" y="157800"/>
            <a:ext cx="34551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APPLICATIONS IN DIFFERENT INDUSTRIES </a:t>
            </a:r>
          </a:p>
        </p:txBody>
      </p:sp>
      <p:grpSp>
        <p:nvGrpSpPr>
          <p:cNvPr id="1023" name="Shape 1023"/>
          <p:cNvGrpSpPr/>
          <p:nvPr/>
        </p:nvGrpSpPr>
        <p:grpSpPr>
          <a:xfrm>
            <a:off x="5724275" y="3414828"/>
            <a:ext cx="2465415" cy="1369721"/>
            <a:chOff x="5724275" y="3414828"/>
            <a:chExt cx="2465415" cy="1369721"/>
          </a:xfrm>
        </p:grpSpPr>
        <p:pic>
          <p:nvPicPr>
            <p:cNvPr descr="logo.png" id="1024" name="Shape 1024"/>
            <p:cNvPicPr preferRelativeResize="0"/>
            <p:nvPr/>
          </p:nvPicPr>
          <p:blipFill>
            <a:blip r:embed="rId6">
              <a:alphaModFix/>
            </a:blip>
            <a:stretch>
              <a:fillRect/>
            </a:stretch>
          </p:blipFill>
          <p:spPr>
            <a:xfrm>
              <a:off x="5724275" y="3585650"/>
              <a:ext cx="1129155" cy="635150"/>
            </a:xfrm>
            <a:prstGeom prst="rect">
              <a:avLst/>
            </a:prstGeom>
            <a:noFill/>
            <a:ln>
              <a:noFill/>
            </a:ln>
          </p:spPr>
        </p:pic>
        <p:pic>
          <p:nvPicPr>
            <p:cNvPr descr="Screen Shot 2016-04-21 at 1.31.41 PM.png" id="1025" name="Shape 1025"/>
            <p:cNvPicPr preferRelativeResize="0"/>
            <p:nvPr/>
          </p:nvPicPr>
          <p:blipFill>
            <a:blip r:embed="rId7">
              <a:alphaModFix/>
            </a:blip>
            <a:stretch>
              <a:fillRect/>
            </a:stretch>
          </p:blipFill>
          <p:spPr>
            <a:xfrm>
              <a:off x="7355065" y="3414828"/>
              <a:ext cx="834625" cy="798546"/>
            </a:xfrm>
            <a:prstGeom prst="rect">
              <a:avLst/>
            </a:prstGeom>
            <a:noFill/>
            <a:ln>
              <a:noFill/>
            </a:ln>
          </p:spPr>
        </p:pic>
        <p:pic>
          <p:nvPicPr>
            <p:cNvPr descr="56f3e265858c0db5204c33a8_ownage_full_hi.png" id="1026" name="Shape 1026"/>
            <p:cNvPicPr preferRelativeResize="0"/>
            <p:nvPr/>
          </p:nvPicPr>
          <p:blipFill>
            <a:blip r:embed="rId8">
              <a:alphaModFix/>
            </a:blip>
            <a:stretch>
              <a:fillRect/>
            </a:stretch>
          </p:blipFill>
          <p:spPr>
            <a:xfrm>
              <a:off x="5787850" y="4327497"/>
              <a:ext cx="1002000" cy="457052"/>
            </a:xfrm>
            <a:prstGeom prst="rect">
              <a:avLst/>
            </a:prstGeom>
            <a:noFill/>
            <a:ln>
              <a:noFill/>
            </a:ln>
          </p:spPr>
        </p:pic>
      </p:grpSp>
      <p:grpSp>
        <p:nvGrpSpPr>
          <p:cNvPr id="1027" name="Shape 1027"/>
          <p:cNvGrpSpPr/>
          <p:nvPr/>
        </p:nvGrpSpPr>
        <p:grpSpPr>
          <a:xfrm>
            <a:off x="5706700" y="1147151"/>
            <a:ext cx="2113974" cy="1194347"/>
            <a:chOff x="5706700" y="1147151"/>
            <a:chExt cx="2113974" cy="1194347"/>
          </a:xfrm>
        </p:grpSpPr>
        <p:pic>
          <p:nvPicPr>
            <p:cNvPr id="1028" name="Shape 1028"/>
            <p:cNvPicPr preferRelativeResize="0"/>
            <p:nvPr/>
          </p:nvPicPr>
          <p:blipFill rotWithShape="1">
            <a:blip r:embed="rId9">
              <a:alphaModFix/>
            </a:blip>
            <a:srcRect b="0" l="0" r="0" t="0"/>
            <a:stretch/>
          </p:blipFill>
          <p:spPr>
            <a:xfrm>
              <a:off x="5706700" y="1327449"/>
              <a:ext cx="1164299" cy="164100"/>
            </a:xfrm>
            <a:prstGeom prst="rect">
              <a:avLst/>
            </a:prstGeom>
            <a:noFill/>
            <a:ln>
              <a:noFill/>
            </a:ln>
          </p:spPr>
        </p:pic>
        <p:pic>
          <p:nvPicPr>
            <p:cNvPr id="1029" name="Shape 1029"/>
            <p:cNvPicPr preferRelativeResize="0"/>
            <p:nvPr/>
          </p:nvPicPr>
          <p:blipFill rotWithShape="1">
            <a:blip r:embed="rId10">
              <a:alphaModFix/>
            </a:blip>
            <a:srcRect b="0" l="0" r="0" t="0"/>
            <a:stretch/>
          </p:blipFill>
          <p:spPr>
            <a:xfrm>
              <a:off x="7355074" y="1147151"/>
              <a:ext cx="465600" cy="524700"/>
            </a:xfrm>
            <a:prstGeom prst="rect">
              <a:avLst/>
            </a:prstGeom>
            <a:noFill/>
            <a:ln>
              <a:noFill/>
            </a:ln>
          </p:spPr>
        </p:pic>
        <p:pic>
          <p:nvPicPr>
            <p:cNvPr descr="ShoCard-Horizontal-Logo-1030x258.png" id="1030" name="Shape 1030"/>
            <p:cNvPicPr preferRelativeResize="0"/>
            <p:nvPr/>
          </p:nvPicPr>
          <p:blipFill>
            <a:blip r:embed="rId11">
              <a:alphaModFix/>
            </a:blip>
            <a:stretch>
              <a:fillRect/>
            </a:stretch>
          </p:blipFill>
          <p:spPr>
            <a:xfrm>
              <a:off x="5706700" y="1977099"/>
              <a:ext cx="1454723" cy="364399"/>
            </a:xfrm>
            <a:prstGeom prst="rect">
              <a:avLst/>
            </a:prstGeom>
            <a:noFill/>
            <a:ln>
              <a:noFill/>
            </a:ln>
          </p:spPr>
        </p:pic>
      </p:grpSp>
      <p:grpSp>
        <p:nvGrpSpPr>
          <p:cNvPr id="1031" name="Shape 1031"/>
          <p:cNvGrpSpPr/>
          <p:nvPr/>
        </p:nvGrpSpPr>
        <p:grpSpPr>
          <a:xfrm>
            <a:off x="1136524" y="1174971"/>
            <a:ext cx="2617516" cy="1360513"/>
            <a:chOff x="1136524" y="1174971"/>
            <a:chExt cx="2617516" cy="1360513"/>
          </a:xfrm>
        </p:grpSpPr>
        <p:pic>
          <p:nvPicPr>
            <p:cNvPr descr="Screen Shot 2016-04-20 at 6.41.07 PM.png" id="1032" name="Shape 1032"/>
            <p:cNvPicPr preferRelativeResize="0"/>
            <p:nvPr/>
          </p:nvPicPr>
          <p:blipFill>
            <a:blip r:embed="rId12">
              <a:alphaModFix/>
            </a:blip>
            <a:stretch>
              <a:fillRect/>
            </a:stretch>
          </p:blipFill>
          <p:spPr>
            <a:xfrm>
              <a:off x="1136524" y="1199896"/>
              <a:ext cx="1164300" cy="524706"/>
            </a:xfrm>
            <a:prstGeom prst="rect">
              <a:avLst/>
            </a:prstGeom>
            <a:noFill/>
            <a:ln>
              <a:noFill/>
            </a:ln>
          </p:spPr>
        </p:pic>
        <p:pic>
          <p:nvPicPr>
            <p:cNvPr id="1033" name="Shape 1033"/>
            <p:cNvPicPr preferRelativeResize="0"/>
            <p:nvPr/>
          </p:nvPicPr>
          <p:blipFill rotWithShape="1">
            <a:blip r:embed="rId13">
              <a:alphaModFix/>
            </a:blip>
            <a:srcRect b="0" l="0" r="0" t="0"/>
            <a:stretch/>
          </p:blipFill>
          <p:spPr>
            <a:xfrm>
              <a:off x="1161023" y="1941958"/>
              <a:ext cx="1002000" cy="213900"/>
            </a:xfrm>
            <a:prstGeom prst="rect">
              <a:avLst/>
            </a:prstGeom>
            <a:noFill/>
            <a:ln>
              <a:noFill/>
            </a:ln>
          </p:spPr>
        </p:pic>
        <p:pic>
          <p:nvPicPr>
            <p:cNvPr descr="rwe-group-logo.jpg" id="1034" name="Shape 1034"/>
            <p:cNvPicPr preferRelativeResize="0"/>
            <p:nvPr/>
          </p:nvPicPr>
          <p:blipFill>
            <a:blip r:embed="rId14">
              <a:alphaModFix/>
            </a:blip>
            <a:stretch>
              <a:fillRect/>
            </a:stretch>
          </p:blipFill>
          <p:spPr>
            <a:xfrm>
              <a:off x="2585941" y="1889759"/>
              <a:ext cx="1001999" cy="279889"/>
            </a:xfrm>
            <a:prstGeom prst="rect">
              <a:avLst/>
            </a:prstGeom>
            <a:noFill/>
            <a:ln>
              <a:noFill/>
            </a:ln>
          </p:spPr>
        </p:pic>
        <p:pic>
          <p:nvPicPr>
            <p:cNvPr descr="Logo-New-Blue.png" id="1035" name="Shape 1035"/>
            <p:cNvPicPr preferRelativeResize="0"/>
            <p:nvPr/>
          </p:nvPicPr>
          <p:blipFill>
            <a:blip r:embed="rId15">
              <a:alphaModFix/>
            </a:blip>
            <a:stretch>
              <a:fillRect/>
            </a:stretch>
          </p:blipFill>
          <p:spPr>
            <a:xfrm>
              <a:off x="2585958" y="1174971"/>
              <a:ext cx="1168081" cy="524699"/>
            </a:xfrm>
            <a:prstGeom prst="rect">
              <a:avLst/>
            </a:prstGeom>
            <a:noFill/>
            <a:ln>
              <a:noFill/>
            </a:ln>
          </p:spPr>
        </p:pic>
        <p:pic>
          <p:nvPicPr>
            <p:cNvPr descr="Screen Shot 2016-07-01 at 3.47.53 PM.png" id="1036" name="Shape 1036"/>
            <p:cNvPicPr preferRelativeResize="0"/>
            <p:nvPr/>
          </p:nvPicPr>
          <p:blipFill>
            <a:blip r:embed="rId16">
              <a:alphaModFix/>
            </a:blip>
            <a:stretch>
              <a:fillRect/>
            </a:stretch>
          </p:blipFill>
          <p:spPr>
            <a:xfrm>
              <a:off x="1161023" y="2320091"/>
              <a:ext cx="1168100" cy="215394"/>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4"/>
                                        </p:tgtEl>
                                        <p:attrNameLst>
                                          <p:attrName>style.visibility</p:attrName>
                                        </p:attrNameLst>
                                      </p:cBhvr>
                                      <p:to>
                                        <p:strVal val="visible"/>
                                      </p:to>
                                    </p:set>
                                    <p:animEffect filter="fade" transition="in">
                                      <p:cBhvr>
                                        <p:cTn dur="1000"/>
                                        <p:tgtEl>
                                          <p:spTgt spid="1014"/>
                                        </p:tgtEl>
                                      </p:cBhvr>
                                    </p:animEffect>
                                  </p:childTnLst>
                                </p:cTn>
                              </p:par>
                              <p:par>
                                <p:cTn fill="hold" nodeType="withEffect" presetClass="entr" presetID="10" presetSubtype="0">
                                  <p:stCondLst>
                                    <p:cond delay="0"/>
                                  </p:stCondLst>
                                  <p:childTnLst>
                                    <p:set>
                                      <p:cBhvr>
                                        <p:cTn dur="1" fill="hold">
                                          <p:stCondLst>
                                            <p:cond delay="0"/>
                                          </p:stCondLst>
                                        </p:cTn>
                                        <p:tgtEl>
                                          <p:spTgt spid="1031"/>
                                        </p:tgtEl>
                                        <p:attrNameLst>
                                          <p:attrName>style.visibility</p:attrName>
                                        </p:attrNameLst>
                                      </p:cBhvr>
                                      <p:to>
                                        <p:strVal val="visible"/>
                                      </p:to>
                                    </p:set>
                                    <p:animEffect filter="fade" transition="in">
                                      <p:cBhvr>
                                        <p:cTn dur="1000"/>
                                        <p:tgtEl>
                                          <p:spTgt spid="10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7"/>
                                        </p:tgtEl>
                                        <p:attrNameLst>
                                          <p:attrName>style.visibility</p:attrName>
                                        </p:attrNameLst>
                                      </p:cBhvr>
                                      <p:to>
                                        <p:strVal val="visible"/>
                                      </p:to>
                                    </p:set>
                                    <p:animEffect filter="fade" transition="in">
                                      <p:cBhvr>
                                        <p:cTn dur="1000"/>
                                        <p:tgtEl>
                                          <p:spTgt spid="1027"/>
                                        </p:tgtEl>
                                      </p:cBhvr>
                                    </p:animEffect>
                                  </p:childTnLst>
                                </p:cTn>
                              </p:par>
                              <p:par>
                                <p:cTn fill="hold" nodeType="withEffect" presetClass="entr" presetID="10" presetSubtype="0">
                                  <p:stCondLst>
                                    <p:cond delay="0"/>
                                  </p:stCondLst>
                                  <p:childTnLst>
                                    <p:set>
                                      <p:cBhvr>
                                        <p:cTn dur="1" fill="hold">
                                          <p:stCondLst>
                                            <p:cond delay="0"/>
                                          </p:stCondLst>
                                        </p:cTn>
                                        <p:tgtEl>
                                          <p:spTgt spid="1015"/>
                                        </p:tgtEl>
                                        <p:attrNameLst>
                                          <p:attrName>style.visibility</p:attrName>
                                        </p:attrNameLst>
                                      </p:cBhvr>
                                      <p:to>
                                        <p:strVal val="visible"/>
                                      </p:to>
                                    </p:set>
                                    <p:animEffect filter="fade" transition="in">
                                      <p:cBhvr>
                                        <p:cTn dur="1000"/>
                                        <p:tgtEl>
                                          <p:spTgt spid="10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7"/>
                                        </p:tgtEl>
                                        <p:attrNameLst>
                                          <p:attrName>style.visibility</p:attrName>
                                        </p:attrNameLst>
                                      </p:cBhvr>
                                      <p:to>
                                        <p:strVal val="visible"/>
                                      </p:to>
                                    </p:set>
                                    <p:animEffect filter="fade" transition="in">
                                      <p:cBhvr>
                                        <p:cTn dur="1000"/>
                                        <p:tgtEl>
                                          <p:spTgt spid="1017"/>
                                        </p:tgtEl>
                                      </p:cBhvr>
                                    </p:animEffect>
                                  </p:childTnLst>
                                </p:cTn>
                              </p:par>
                              <p:par>
                                <p:cTn fill="hold" nodeType="withEffect" presetClass="entr" presetID="10" presetSubtype="0">
                                  <p:stCondLst>
                                    <p:cond delay="0"/>
                                  </p:stCondLst>
                                  <p:childTnLst>
                                    <p:set>
                                      <p:cBhvr>
                                        <p:cTn dur="1" fill="hold">
                                          <p:stCondLst>
                                            <p:cond delay="0"/>
                                          </p:stCondLst>
                                        </p:cTn>
                                        <p:tgtEl>
                                          <p:spTgt spid="1013"/>
                                        </p:tgtEl>
                                        <p:attrNameLst>
                                          <p:attrName>style.visibility</p:attrName>
                                        </p:attrNameLst>
                                      </p:cBhvr>
                                      <p:to>
                                        <p:strVal val="visible"/>
                                      </p:to>
                                    </p:set>
                                    <p:animEffect filter="fade" transition="in">
                                      <p:cBhvr>
                                        <p:cTn dur="1000"/>
                                        <p:tgtEl>
                                          <p:spTgt spid="10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3"/>
                                        </p:tgtEl>
                                        <p:attrNameLst>
                                          <p:attrName>style.visibility</p:attrName>
                                        </p:attrNameLst>
                                      </p:cBhvr>
                                      <p:to>
                                        <p:strVal val="visible"/>
                                      </p:to>
                                    </p:set>
                                    <p:animEffect filter="fade" transition="in">
                                      <p:cBhvr>
                                        <p:cTn dur="1000"/>
                                        <p:tgtEl>
                                          <p:spTgt spid="1023"/>
                                        </p:tgtEl>
                                      </p:cBhvr>
                                    </p:animEffect>
                                  </p:childTnLst>
                                </p:cTn>
                              </p:par>
                              <p:par>
                                <p:cTn fill="hold" nodeType="withEffect" presetClass="entr" presetID="10" presetSubtype="0">
                                  <p:stCondLst>
                                    <p:cond delay="0"/>
                                  </p:stCondLst>
                                  <p:childTnLst>
                                    <p:set>
                                      <p:cBhvr>
                                        <p:cTn dur="1" fill="hold">
                                          <p:stCondLst>
                                            <p:cond delay="0"/>
                                          </p:stCondLst>
                                        </p:cTn>
                                        <p:tgtEl>
                                          <p:spTgt spid="1021"/>
                                        </p:tgtEl>
                                        <p:attrNameLst>
                                          <p:attrName>style.visibility</p:attrName>
                                        </p:attrNameLst>
                                      </p:cBhvr>
                                      <p:to>
                                        <p:strVal val="visible"/>
                                      </p:to>
                                    </p:set>
                                    <p:animEffect filter="fade" transition="in">
                                      <p:cBhvr>
                                        <p:cTn dur="1000"/>
                                        <p:tgtEl>
                                          <p:spTgt spid="10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1040" name="Shape 1040"/>
        <p:cNvGrpSpPr/>
        <p:nvPr/>
      </p:nvGrpSpPr>
      <p:grpSpPr>
        <a:xfrm>
          <a:off x="0" y="0"/>
          <a:ext cx="0" cy="0"/>
          <a:chOff x="0" y="0"/>
          <a:chExt cx="0" cy="0"/>
        </a:xfrm>
      </p:grpSpPr>
      <p:sp>
        <p:nvSpPr>
          <p:cNvPr id="1041" name="Shape 1041"/>
          <p:cNvSpPr txBox="1"/>
          <p:nvPr>
            <p:ph type="title"/>
          </p:nvPr>
        </p:nvSpPr>
        <p:spPr>
          <a:xfrm>
            <a:off x="386350" y="557937"/>
            <a:ext cx="4014600" cy="5105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lang="en">
                <a:solidFill>
                  <a:srgbClr val="666666"/>
                </a:solidFill>
              </a:rPr>
              <a:t>Healthcare</a:t>
            </a:r>
          </a:p>
        </p:txBody>
      </p:sp>
      <p:sp>
        <p:nvSpPr>
          <p:cNvPr id="1042" name="Shape 1042"/>
          <p:cNvSpPr txBox="1"/>
          <p:nvPr/>
        </p:nvSpPr>
        <p:spPr>
          <a:xfrm>
            <a:off x="0" y="157800"/>
            <a:ext cx="34551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Clr>
                <a:schemeClr val="dk1"/>
              </a:buClr>
              <a:buSzPct val="25000"/>
              <a:buFont typeface="Roboto Condensed"/>
              <a:buNone/>
            </a:pPr>
            <a:r>
              <a:rPr lang="en" sz="1200">
                <a:solidFill>
                  <a:schemeClr val="dk1"/>
                </a:solidFill>
                <a:latin typeface="Roboto Condensed"/>
                <a:ea typeface="Roboto Condensed"/>
                <a:cs typeface="Roboto Condensed"/>
                <a:sym typeface="Roboto Condensed"/>
              </a:rPr>
              <a:t>APPLICATIONS IN DIFFERENT INDUSTRIES </a:t>
            </a:r>
          </a:p>
        </p:txBody>
      </p:sp>
      <p:sp>
        <p:nvSpPr>
          <p:cNvPr id="1043" name="Shape 1043"/>
          <p:cNvSpPr txBox="1"/>
          <p:nvPr>
            <p:ph type="title"/>
          </p:nvPr>
        </p:nvSpPr>
        <p:spPr>
          <a:xfrm>
            <a:off x="386350" y="2808362"/>
            <a:ext cx="4014600" cy="510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lang="en">
                <a:solidFill>
                  <a:srgbClr val="666666"/>
                </a:solidFill>
              </a:rPr>
              <a:t>Media / Marketing</a:t>
            </a:r>
          </a:p>
        </p:txBody>
      </p:sp>
      <p:cxnSp>
        <p:nvCxnSpPr>
          <p:cNvPr id="1044" name="Shape 1044"/>
          <p:cNvCxnSpPr/>
          <p:nvPr/>
        </p:nvCxnSpPr>
        <p:spPr>
          <a:xfrm>
            <a:off x="332695" y="2706075"/>
            <a:ext cx="8478600" cy="0"/>
          </a:xfrm>
          <a:prstGeom prst="straightConnector1">
            <a:avLst/>
          </a:prstGeom>
          <a:noFill/>
          <a:ln cap="flat" cmpd="sng" w="9525">
            <a:solidFill>
              <a:srgbClr val="CCCCCC"/>
            </a:solidFill>
            <a:prstDash val="dot"/>
            <a:round/>
            <a:headEnd len="med" w="med" type="none"/>
            <a:tailEnd len="med" w="med" type="none"/>
          </a:ln>
        </p:spPr>
      </p:cxnSp>
      <p:sp>
        <p:nvSpPr>
          <p:cNvPr id="1045" name="Shape 1045"/>
          <p:cNvSpPr txBox="1"/>
          <p:nvPr>
            <p:ph type="title"/>
          </p:nvPr>
        </p:nvSpPr>
        <p:spPr>
          <a:xfrm>
            <a:off x="1023650" y="3498248"/>
            <a:ext cx="3617700" cy="1484100"/>
          </a:xfrm>
          <a:prstGeom prst="rect">
            <a:avLst/>
          </a:prstGeom>
          <a:noFill/>
          <a:ln>
            <a:noFill/>
          </a:ln>
        </p:spPr>
        <p:txBody>
          <a:bodyPr anchorCtr="0" anchor="t" bIns="91425" lIns="91425" rIns="91425" tIns="91425">
            <a:noAutofit/>
          </a:bodyPr>
          <a:lstStyle/>
          <a:p>
            <a:pPr indent="0" lvl="0" marL="0" marR="0" rtl="0" algn="l">
              <a:lnSpc>
                <a:spcPct val="150000"/>
              </a:lnSpc>
              <a:spcBef>
                <a:spcPts val="0"/>
              </a:spcBef>
              <a:spcAft>
                <a:spcPts val="0"/>
              </a:spcAft>
              <a:buClr>
                <a:schemeClr val="dk1"/>
              </a:buClr>
              <a:buSzPct val="25000"/>
              <a:buFont typeface="Oswald"/>
              <a:buNone/>
            </a:pPr>
            <a:r>
              <a:rPr lang="en" sz="1800">
                <a:solidFill>
                  <a:srgbClr val="999999"/>
                </a:solidFill>
              </a:rPr>
              <a:t>Copyrights </a:t>
            </a:r>
          </a:p>
          <a:p>
            <a:pPr indent="0" lvl="0" marL="0" marR="0" rtl="0" algn="l">
              <a:lnSpc>
                <a:spcPct val="150000"/>
              </a:lnSpc>
              <a:spcBef>
                <a:spcPts val="0"/>
              </a:spcBef>
              <a:spcAft>
                <a:spcPts val="0"/>
              </a:spcAft>
              <a:buClr>
                <a:schemeClr val="dk1"/>
              </a:buClr>
              <a:buSzPct val="25000"/>
              <a:buFont typeface="Oswald"/>
              <a:buNone/>
            </a:pPr>
            <a:r>
              <a:t/>
            </a:r>
            <a:endParaRPr sz="1800">
              <a:solidFill>
                <a:srgbClr val="999999"/>
              </a:solidFill>
            </a:endParaRPr>
          </a:p>
          <a:p>
            <a:pPr indent="0" lvl="0" marL="0" marR="0" rtl="0" algn="l">
              <a:lnSpc>
                <a:spcPct val="150000"/>
              </a:lnSpc>
              <a:spcBef>
                <a:spcPts val="0"/>
              </a:spcBef>
              <a:spcAft>
                <a:spcPts val="0"/>
              </a:spcAft>
              <a:buClr>
                <a:schemeClr val="dk1"/>
              </a:buClr>
              <a:buSzPct val="25000"/>
              <a:buFont typeface="Oswald"/>
              <a:buNone/>
            </a:pPr>
            <a:r>
              <a:rPr lang="en" sz="1800">
                <a:solidFill>
                  <a:srgbClr val="999999"/>
                </a:solidFill>
              </a:rPr>
              <a:t>Payments</a:t>
            </a:r>
          </a:p>
        </p:txBody>
      </p:sp>
      <p:pic>
        <p:nvPicPr>
          <p:cNvPr descr="monegraph.jpg" id="1046" name="Shape 1046"/>
          <p:cNvPicPr preferRelativeResize="0"/>
          <p:nvPr/>
        </p:nvPicPr>
        <p:blipFill>
          <a:blip r:embed="rId3">
            <a:alphaModFix/>
          </a:blip>
          <a:stretch>
            <a:fillRect/>
          </a:stretch>
        </p:blipFill>
        <p:spPr>
          <a:xfrm>
            <a:off x="2501699" y="3569975"/>
            <a:ext cx="656001" cy="442050"/>
          </a:xfrm>
          <a:prstGeom prst="rect">
            <a:avLst/>
          </a:prstGeom>
          <a:noFill/>
          <a:ln>
            <a:noFill/>
          </a:ln>
        </p:spPr>
      </p:pic>
      <p:pic>
        <p:nvPicPr>
          <p:cNvPr descr="medium.png" id="1047" name="Shape 1047"/>
          <p:cNvPicPr preferRelativeResize="0"/>
          <p:nvPr/>
        </p:nvPicPr>
        <p:blipFill>
          <a:blip r:embed="rId4">
            <a:alphaModFix/>
          </a:blip>
          <a:stretch>
            <a:fillRect/>
          </a:stretch>
        </p:blipFill>
        <p:spPr>
          <a:xfrm>
            <a:off x="2480399" y="4291948"/>
            <a:ext cx="677300" cy="677279"/>
          </a:xfrm>
          <a:prstGeom prst="rect">
            <a:avLst/>
          </a:prstGeom>
          <a:noFill/>
          <a:ln>
            <a:noFill/>
          </a:ln>
        </p:spPr>
      </p:pic>
      <p:pic>
        <p:nvPicPr>
          <p:cNvPr descr="554602-770bf3ad729c73c373be131591151321-medium_jpg.jpg" id="1048" name="Shape 1048"/>
          <p:cNvPicPr preferRelativeResize="0"/>
          <p:nvPr/>
        </p:nvPicPr>
        <p:blipFill rotWithShape="1">
          <a:blip r:embed="rId5">
            <a:alphaModFix/>
          </a:blip>
          <a:srcRect b="23067" l="0" r="0" t="20863"/>
          <a:stretch/>
        </p:blipFill>
        <p:spPr>
          <a:xfrm>
            <a:off x="3302200" y="3521200"/>
            <a:ext cx="1234500" cy="415323"/>
          </a:xfrm>
          <a:prstGeom prst="rect">
            <a:avLst/>
          </a:prstGeom>
          <a:noFill/>
          <a:ln>
            <a:noFill/>
          </a:ln>
        </p:spPr>
      </p:pic>
      <p:pic>
        <p:nvPicPr>
          <p:cNvPr descr="Philips_Logo_09.png" id="1049" name="Shape 1049"/>
          <p:cNvPicPr preferRelativeResize="0"/>
          <p:nvPr/>
        </p:nvPicPr>
        <p:blipFill>
          <a:blip r:embed="rId6">
            <a:alphaModFix/>
          </a:blip>
          <a:stretch>
            <a:fillRect/>
          </a:stretch>
        </p:blipFill>
        <p:spPr>
          <a:xfrm>
            <a:off x="2532098" y="1700223"/>
            <a:ext cx="1087827" cy="510599"/>
          </a:xfrm>
          <a:prstGeom prst="rect">
            <a:avLst/>
          </a:prstGeom>
          <a:noFill/>
          <a:ln>
            <a:noFill/>
          </a:ln>
        </p:spPr>
      </p:pic>
      <p:pic>
        <p:nvPicPr>
          <p:cNvPr descr="CSP-CN4WwAElR0X.png" id="1050" name="Shape 1050"/>
          <p:cNvPicPr preferRelativeResize="0"/>
          <p:nvPr/>
        </p:nvPicPr>
        <p:blipFill rotWithShape="1">
          <a:blip r:embed="rId7">
            <a:alphaModFix/>
          </a:blip>
          <a:srcRect b="62856" l="29754" r="29378" t="14648"/>
          <a:stretch/>
        </p:blipFill>
        <p:spPr>
          <a:xfrm>
            <a:off x="2498499" y="1199900"/>
            <a:ext cx="1234509" cy="339750"/>
          </a:xfrm>
          <a:prstGeom prst="rect">
            <a:avLst/>
          </a:prstGeom>
          <a:noFill/>
          <a:ln>
            <a:noFill/>
          </a:ln>
        </p:spPr>
      </p:pic>
      <p:sp>
        <p:nvSpPr>
          <p:cNvPr id="1051" name="Shape 1051"/>
          <p:cNvSpPr txBox="1"/>
          <p:nvPr>
            <p:ph type="title"/>
          </p:nvPr>
        </p:nvSpPr>
        <p:spPr>
          <a:xfrm>
            <a:off x="1023650" y="1196400"/>
            <a:ext cx="1412700" cy="14841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lang="en" sz="1800">
                <a:solidFill>
                  <a:srgbClr val="999999"/>
                </a:solidFill>
              </a:rPr>
              <a:t>Medical </a:t>
            </a:r>
          </a:p>
          <a:p>
            <a:pPr indent="0" lvl="0" marL="0" marR="0" rtl="0" algn="l">
              <a:lnSpc>
                <a:spcPct val="100000"/>
              </a:lnSpc>
              <a:spcBef>
                <a:spcPts val="0"/>
              </a:spcBef>
              <a:spcAft>
                <a:spcPts val="0"/>
              </a:spcAft>
              <a:buClr>
                <a:schemeClr val="dk1"/>
              </a:buClr>
              <a:buSzPct val="25000"/>
              <a:buFont typeface="Oswald"/>
              <a:buNone/>
            </a:pPr>
            <a:r>
              <a:rPr lang="en" sz="1800">
                <a:solidFill>
                  <a:srgbClr val="999999"/>
                </a:solidFill>
              </a:rPr>
              <a:t>Records</a:t>
            </a:r>
          </a:p>
          <a:p>
            <a:pPr indent="0" lvl="0" marL="0" marR="0" rtl="0" algn="l">
              <a:lnSpc>
                <a:spcPct val="150000"/>
              </a:lnSpc>
              <a:spcBef>
                <a:spcPts val="0"/>
              </a:spcBef>
              <a:spcAft>
                <a:spcPts val="0"/>
              </a:spcAft>
              <a:buClr>
                <a:schemeClr val="dk1"/>
              </a:buClr>
              <a:buSzPct val="25000"/>
              <a:buFont typeface="Oswald"/>
              <a:buNone/>
            </a:pPr>
            <a:r>
              <a:t/>
            </a:r>
            <a:endParaRPr sz="1800">
              <a:solidFill>
                <a:srgbClr val="999999"/>
              </a:solidFill>
            </a:endParaRPr>
          </a:p>
          <a:p>
            <a:pPr indent="0" lvl="0" marL="0" marR="0" rtl="0" algn="l">
              <a:lnSpc>
                <a:spcPct val="150000"/>
              </a:lnSpc>
              <a:spcBef>
                <a:spcPts val="0"/>
              </a:spcBef>
              <a:spcAft>
                <a:spcPts val="0"/>
              </a:spcAft>
              <a:buClr>
                <a:schemeClr val="dk1"/>
              </a:buClr>
              <a:buSzPct val="25000"/>
              <a:buFont typeface="Oswald"/>
              <a:buNone/>
            </a:pPr>
            <a:r>
              <a:t/>
            </a:r>
            <a:endParaRPr sz="1800">
              <a:solidFill>
                <a:srgbClr val="999999"/>
              </a:solidFill>
            </a:endParaRPr>
          </a:p>
        </p:txBody>
      </p:sp>
      <p:grpSp>
        <p:nvGrpSpPr>
          <p:cNvPr id="1052" name="Shape 1052"/>
          <p:cNvGrpSpPr/>
          <p:nvPr/>
        </p:nvGrpSpPr>
        <p:grpSpPr>
          <a:xfrm>
            <a:off x="3342291" y="4313997"/>
            <a:ext cx="856949" cy="442049"/>
            <a:chOff x="4088400" y="4426000"/>
            <a:chExt cx="856949" cy="442049"/>
          </a:xfrm>
        </p:grpSpPr>
        <p:pic>
          <p:nvPicPr>
            <p:cNvPr descr="Logo-Design-Payments.gif" id="1053" name="Shape 1053"/>
            <p:cNvPicPr preferRelativeResize="0"/>
            <p:nvPr/>
          </p:nvPicPr>
          <p:blipFill rotWithShape="1">
            <a:blip r:embed="rId8">
              <a:alphaModFix/>
            </a:blip>
            <a:srcRect b="25569" l="5754" r="50213" t="26086"/>
            <a:stretch/>
          </p:blipFill>
          <p:spPr>
            <a:xfrm>
              <a:off x="4088400" y="4426000"/>
              <a:ext cx="856949" cy="268799"/>
            </a:xfrm>
            <a:prstGeom prst="rect">
              <a:avLst/>
            </a:prstGeom>
            <a:noFill/>
            <a:ln>
              <a:noFill/>
            </a:ln>
          </p:spPr>
        </p:pic>
        <p:pic>
          <p:nvPicPr>
            <p:cNvPr descr="Logo-Design-Payments.gif" id="1054" name="Shape 1054"/>
            <p:cNvPicPr preferRelativeResize="0"/>
            <p:nvPr/>
          </p:nvPicPr>
          <p:blipFill rotWithShape="1">
            <a:blip r:embed="rId8">
              <a:alphaModFix/>
            </a:blip>
            <a:srcRect b="25569" l="54211" r="5696" t="26086"/>
            <a:stretch/>
          </p:blipFill>
          <p:spPr>
            <a:xfrm>
              <a:off x="4117100" y="4599250"/>
              <a:ext cx="780275" cy="268799"/>
            </a:xfrm>
            <a:prstGeom prst="rect">
              <a:avLst/>
            </a:prstGeom>
            <a:noFill/>
            <a:ln>
              <a:noFill/>
            </a:ln>
          </p:spPr>
        </p:pic>
      </p:grpSp>
      <p:sp>
        <p:nvSpPr>
          <p:cNvPr id="1055" name="Shape 1055"/>
          <p:cNvSpPr txBox="1"/>
          <p:nvPr>
            <p:ph type="title"/>
          </p:nvPr>
        </p:nvSpPr>
        <p:spPr>
          <a:xfrm>
            <a:off x="5110750" y="557937"/>
            <a:ext cx="4014600" cy="5105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lang="en">
                <a:solidFill>
                  <a:srgbClr val="666666"/>
                </a:solidFill>
              </a:rPr>
              <a:t>Insurance</a:t>
            </a:r>
          </a:p>
        </p:txBody>
      </p:sp>
      <p:sp>
        <p:nvSpPr>
          <p:cNvPr id="1056" name="Shape 1056"/>
          <p:cNvSpPr txBox="1"/>
          <p:nvPr>
            <p:ph type="title"/>
          </p:nvPr>
        </p:nvSpPr>
        <p:spPr>
          <a:xfrm>
            <a:off x="5414925" y="1068550"/>
            <a:ext cx="3617700" cy="1611900"/>
          </a:xfrm>
          <a:prstGeom prst="rect">
            <a:avLst/>
          </a:prstGeom>
          <a:noFill/>
          <a:ln>
            <a:noFill/>
          </a:ln>
        </p:spPr>
        <p:txBody>
          <a:bodyPr anchorCtr="0" anchor="t" bIns="91425" lIns="91425" rIns="91425" tIns="91425">
            <a:noAutofit/>
          </a:bodyPr>
          <a:lstStyle/>
          <a:p>
            <a:pPr indent="0" lvl="0" marL="0" marR="0" rtl="0" algn="l">
              <a:lnSpc>
                <a:spcPct val="150000"/>
              </a:lnSpc>
              <a:spcBef>
                <a:spcPts val="0"/>
              </a:spcBef>
              <a:spcAft>
                <a:spcPts val="0"/>
              </a:spcAft>
              <a:buClr>
                <a:schemeClr val="dk1"/>
              </a:buClr>
              <a:buSzPct val="25000"/>
              <a:buFont typeface="Oswald"/>
              <a:buNone/>
            </a:pPr>
            <a:r>
              <a:rPr lang="en" sz="1800">
                <a:solidFill>
                  <a:srgbClr val="999999"/>
                </a:solidFill>
              </a:rPr>
              <a:t>Insurance valid.</a:t>
            </a:r>
          </a:p>
          <a:p>
            <a:pPr indent="0" lvl="0" marL="0" marR="0" rtl="0" algn="l">
              <a:lnSpc>
                <a:spcPct val="150000"/>
              </a:lnSpc>
              <a:spcBef>
                <a:spcPts val="0"/>
              </a:spcBef>
              <a:spcAft>
                <a:spcPts val="0"/>
              </a:spcAft>
              <a:buClr>
                <a:schemeClr val="dk1"/>
              </a:buClr>
              <a:buSzPct val="25000"/>
              <a:buFont typeface="Oswald"/>
              <a:buNone/>
            </a:pPr>
            <a:r>
              <a:rPr lang="en" sz="1800">
                <a:solidFill>
                  <a:srgbClr val="999999"/>
                </a:solidFill>
              </a:rPr>
              <a:t>Payments</a:t>
            </a:r>
          </a:p>
          <a:p>
            <a:pPr indent="0" lvl="0" marL="0" marR="0" rtl="0" algn="l">
              <a:lnSpc>
                <a:spcPct val="150000"/>
              </a:lnSpc>
              <a:spcBef>
                <a:spcPts val="0"/>
              </a:spcBef>
              <a:spcAft>
                <a:spcPts val="0"/>
              </a:spcAft>
              <a:buClr>
                <a:schemeClr val="dk1"/>
              </a:buClr>
              <a:buSzPct val="25000"/>
              <a:buFont typeface="Oswald"/>
              <a:buNone/>
            </a:pPr>
            <a:r>
              <a:rPr lang="en" sz="1800">
                <a:solidFill>
                  <a:srgbClr val="999999"/>
                </a:solidFill>
              </a:rPr>
              <a:t>Private Quotations</a:t>
            </a:r>
          </a:p>
          <a:p>
            <a:pPr indent="0" lvl="0" marL="0" marR="0" rtl="0" algn="l">
              <a:lnSpc>
                <a:spcPct val="150000"/>
              </a:lnSpc>
              <a:spcBef>
                <a:spcPts val="0"/>
              </a:spcBef>
              <a:spcAft>
                <a:spcPts val="0"/>
              </a:spcAft>
              <a:buClr>
                <a:schemeClr val="dk1"/>
              </a:buClr>
              <a:buSzPct val="25000"/>
              <a:buFont typeface="Oswald"/>
              <a:buNone/>
            </a:pPr>
            <a:r>
              <a:rPr lang="en" sz="1800">
                <a:solidFill>
                  <a:srgbClr val="999999"/>
                </a:solidFill>
              </a:rPr>
              <a:t>Mutual Insurance</a:t>
            </a:r>
          </a:p>
          <a:p>
            <a:pPr indent="0" lvl="0" marL="0" marR="0" rtl="0" algn="l">
              <a:lnSpc>
                <a:spcPct val="150000"/>
              </a:lnSpc>
              <a:spcBef>
                <a:spcPts val="0"/>
              </a:spcBef>
              <a:spcAft>
                <a:spcPts val="0"/>
              </a:spcAft>
              <a:buClr>
                <a:schemeClr val="dk1"/>
              </a:buClr>
              <a:buSzPct val="25000"/>
              <a:buFont typeface="Oswald"/>
              <a:buNone/>
            </a:pPr>
            <a:r>
              <a:t/>
            </a:r>
            <a:endParaRPr sz="1800">
              <a:solidFill>
                <a:srgbClr val="999999"/>
              </a:solidFill>
            </a:endParaRPr>
          </a:p>
        </p:txBody>
      </p:sp>
      <p:sp>
        <p:nvSpPr>
          <p:cNvPr id="1057" name="Shape 1057"/>
          <p:cNvSpPr txBox="1"/>
          <p:nvPr>
            <p:ph type="title"/>
          </p:nvPr>
        </p:nvSpPr>
        <p:spPr>
          <a:xfrm>
            <a:off x="5110750" y="2783287"/>
            <a:ext cx="4014600" cy="510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lang="en">
                <a:solidFill>
                  <a:srgbClr val="666666"/>
                </a:solidFill>
              </a:rPr>
              <a:t>Governance</a:t>
            </a:r>
          </a:p>
        </p:txBody>
      </p:sp>
      <p:sp>
        <p:nvSpPr>
          <p:cNvPr id="1058" name="Shape 1058"/>
          <p:cNvSpPr txBox="1"/>
          <p:nvPr>
            <p:ph type="title"/>
          </p:nvPr>
        </p:nvSpPr>
        <p:spPr>
          <a:xfrm>
            <a:off x="5414925" y="3493773"/>
            <a:ext cx="3617700" cy="1484100"/>
          </a:xfrm>
          <a:prstGeom prst="rect">
            <a:avLst/>
          </a:prstGeom>
          <a:noFill/>
          <a:ln>
            <a:noFill/>
          </a:ln>
        </p:spPr>
        <p:txBody>
          <a:bodyPr anchorCtr="0" anchor="t" bIns="91425" lIns="91425" rIns="91425" tIns="91425">
            <a:noAutofit/>
          </a:bodyPr>
          <a:lstStyle/>
          <a:p>
            <a:pPr indent="0" lvl="0" marL="0" marR="0" rtl="0" algn="l">
              <a:lnSpc>
                <a:spcPct val="150000"/>
              </a:lnSpc>
              <a:spcBef>
                <a:spcPts val="0"/>
              </a:spcBef>
              <a:spcAft>
                <a:spcPts val="0"/>
              </a:spcAft>
              <a:buClr>
                <a:schemeClr val="dk1"/>
              </a:buClr>
              <a:buSzPct val="25000"/>
              <a:buFont typeface="Oswald"/>
              <a:buNone/>
            </a:pPr>
            <a:r>
              <a:rPr lang="en" sz="1800">
                <a:solidFill>
                  <a:srgbClr val="999999"/>
                </a:solidFill>
              </a:rPr>
              <a:t>Votation</a:t>
            </a:r>
          </a:p>
          <a:p>
            <a:pPr indent="0" lvl="0" marL="0" marR="0" rtl="0" algn="l">
              <a:lnSpc>
                <a:spcPct val="150000"/>
              </a:lnSpc>
              <a:spcBef>
                <a:spcPts val="0"/>
              </a:spcBef>
              <a:spcAft>
                <a:spcPts val="0"/>
              </a:spcAft>
              <a:buClr>
                <a:schemeClr val="dk1"/>
              </a:buClr>
              <a:buSzPct val="25000"/>
              <a:buFont typeface="Oswald"/>
              <a:buNone/>
            </a:pPr>
            <a:r>
              <a:t/>
            </a:r>
            <a:endParaRPr sz="1800">
              <a:solidFill>
                <a:srgbClr val="999999"/>
              </a:solidFill>
            </a:endParaRPr>
          </a:p>
          <a:p>
            <a:pPr indent="0" lvl="0" marL="0" marR="0" rtl="0" algn="l">
              <a:lnSpc>
                <a:spcPct val="150000"/>
              </a:lnSpc>
              <a:spcBef>
                <a:spcPts val="0"/>
              </a:spcBef>
              <a:spcAft>
                <a:spcPts val="0"/>
              </a:spcAft>
              <a:buClr>
                <a:schemeClr val="dk1"/>
              </a:buClr>
              <a:buSzPct val="25000"/>
              <a:buFont typeface="Oswald"/>
              <a:buNone/>
            </a:pPr>
            <a:r>
              <a:rPr lang="en" sz="1800">
                <a:solidFill>
                  <a:srgbClr val="999999"/>
                </a:solidFill>
              </a:rPr>
              <a:t>DAO</a:t>
            </a:r>
          </a:p>
        </p:txBody>
      </p:sp>
      <p:pic>
        <p:nvPicPr>
          <p:cNvPr descr="1*8t-GTy-SkPbwcyXAcFF3xA@2x.png" id="1059" name="Shape 1059"/>
          <p:cNvPicPr preferRelativeResize="0"/>
          <p:nvPr/>
        </p:nvPicPr>
        <p:blipFill>
          <a:blip r:embed="rId9">
            <a:alphaModFix/>
          </a:blip>
          <a:stretch>
            <a:fillRect/>
          </a:stretch>
        </p:blipFill>
        <p:spPr>
          <a:xfrm>
            <a:off x="6575275" y="4365148"/>
            <a:ext cx="755004" cy="339750"/>
          </a:xfrm>
          <a:prstGeom prst="rect">
            <a:avLst/>
          </a:prstGeom>
          <a:noFill/>
          <a:ln>
            <a:noFill/>
          </a:ln>
        </p:spPr>
      </p:pic>
      <p:pic>
        <p:nvPicPr>
          <p:cNvPr descr="150px-PricewaterhouseCoopers_Logo.svg.png" id="1060" name="Shape 1060"/>
          <p:cNvPicPr preferRelativeResize="0"/>
          <p:nvPr/>
        </p:nvPicPr>
        <p:blipFill>
          <a:blip r:embed="rId10">
            <a:alphaModFix/>
          </a:blip>
          <a:stretch>
            <a:fillRect/>
          </a:stretch>
        </p:blipFill>
        <p:spPr>
          <a:xfrm>
            <a:off x="7865550" y="1126417"/>
            <a:ext cx="754999" cy="57380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9"/>
                                        </p:tgtEl>
                                        <p:attrNameLst>
                                          <p:attrName>style.visibility</p:attrName>
                                        </p:attrNameLst>
                                      </p:cBhvr>
                                      <p:to>
                                        <p:strVal val="visible"/>
                                      </p:to>
                                    </p:set>
                                    <p:animEffect filter="fade" transition="in">
                                      <p:cBhvr>
                                        <p:cTn dur="1000"/>
                                        <p:tgtEl>
                                          <p:spTgt spid="1049"/>
                                        </p:tgtEl>
                                      </p:cBhvr>
                                    </p:animEffect>
                                  </p:childTnLst>
                                </p:cTn>
                              </p:par>
                              <p:par>
                                <p:cTn fill="hold" nodeType="withEffect" presetClass="entr" presetID="10" presetSubtype="0">
                                  <p:stCondLst>
                                    <p:cond delay="0"/>
                                  </p:stCondLst>
                                  <p:childTnLst>
                                    <p:set>
                                      <p:cBhvr>
                                        <p:cTn dur="1" fill="hold">
                                          <p:stCondLst>
                                            <p:cond delay="0"/>
                                          </p:stCondLst>
                                        </p:cTn>
                                        <p:tgtEl>
                                          <p:spTgt spid="1050"/>
                                        </p:tgtEl>
                                        <p:attrNameLst>
                                          <p:attrName>style.visibility</p:attrName>
                                        </p:attrNameLst>
                                      </p:cBhvr>
                                      <p:to>
                                        <p:strVal val="visible"/>
                                      </p:to>
                                    </p:set>
                                    <p:animEffect filter="fade" transition="in">
                                      <p:cBhvr>
                                        <p:cTn dur="1000"/>
                                        <p:tgtEl>
                                          <p:spTgt spid="1050"/>
                                        </p:tgtEl>
                                      </p:cBhvr>
                                    </p:animEffect>
                                  </p:childTnLst>
                                </p:cTn>
                              </p:par>
                              <p:par>
                                <p:cTn fill="hold" nodeType="withEffect" presetClass="entr" presetID="10" presetSubtype="0">
                                  <p:stCondLst>
                                    <p:cond delay="0"/>
                                  </p:stCondLst>
                                  <p:childTnLst>
                                    <p:set>
                                      <p:cBhvr>
                                        <p:cTn dur="1" fill="hold">
                                          <p:stCondLst>
                                            <p:cond delay="0"/>
                                          </p:stCondLst>
                                        </p:cTn>
                                        <p:tgtEl>
                                          <p:spTgt spid="1051"/>
                                        </p:tgtEl>
                                        <p:attrNameLst>
                                          <p:attrName>style.visibility</p:attrName>
                                        </p:attrNameLst>
                                      </p:cBhvr>
                                      <p:to>
                                        <p:strVal val="visible"/>
                                      </p:to>
                                    </p:set>
                                    <p:animEffect filter="fade" transition="in">
                                      <p:cBhvr>
                                        <p:cTn dur="1000"/>
                                        <p:tgtEl>
                                          <p:spTgt spid="1051"/>
                                        </p:tgtEl>
                                      </p:cBhvr>
                                    </p:animEffect>
                                  </p:childTnLst>
                                </p:cTn>
                              </p:par>
                              <p:par>
                                <p:cTn fill="hold" nodeType="withEffect" presetClass="entr" presetID="10" presetSubtype="0">
                                  <p:stCondLst>
                                    <p:cond delay="0"/>
                                  </p:stCondLst>
                                  <p:childTnLst>
                                    <p:set>
                                      <p:cBhvr>
                                        <p:cTn dur="1" fill="hold">
                                          <p:stCondLst>
                                            <p:cond delay="0"/>
                                          </p:stCondLst>
                                        </p:cTn>
                                        <p:tgtEl>
                                          <p:spTgt spid="1041"/>
                                        </p:tgtEl>
                                        <p:attrNameLst>
                                          <p:attrName>style.visibility</p:attrName>
                                        </p:attrNameLst>
                                      </p:cBhvr>
                                      <p:to>
                                        <p:strVal val="visible"/>
                                      </p:to>
                                    </p:set>
                                    <p:animEffect filter="fade" transition="in">
                                      <p:cBhvr>
                                        <p:cTn dur="1000"/>
                                        <p:tgtEl>
                                          <p:spTgt spid="10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5"/>
                                        </p:tgtEl>
                                        <p:attrNameLst>
                                          <p:attrName>style.visibility</p:attrName>
                                        </p:attrNameLst>
                                      </p:cBhvr>
                                      <p:to>
                                        <p:strVal val="visible"/>
                                      </p:to>
                                    </p:set>
                                    <p:animEffect filter="fade" transition="in">
                                      <p:cBhvr>
                                        <p:cTn dur="1000"/>
                                        <p:tgtEl>
                                          <p:spTgt spid="1055"/>
                                        </p:tgtEl>
                                      </p:cBhvr>
                                    </p:animEffect>
                                  </p:childTnLst>
                                </p:cTn>
                              </p:par>
                              <p:par>
                                <p:cTn fill="hold" nodeType="withEffect" presetClass="entr" presetID="10" presetSubtype="0">
                                  <p:stCondLst>
                                    <p:cond delay="0"/>
                                  </p:stCondLst>
                                  <p:childTnLst>
                                    <p:set>
                                      <p:cBhvr>
                                        <p:cTn dur="1" fill="hold">
                                          <p:stCondLst>
                                            <p:cond delay="0"/>
                                          </p:stCondLst>
                                        </p:cTn>
                                        <p:tgtEl>
                                          <p:spTgt spid="1056"/>
                                        </p:tgtEl>
                                        <p:attrNameLst>
                                          <p:attrName>style.visibility</p:attrName>
                                        </p:attrNameLst>
                                      </p:cBhvr>
                                      <p:to>
                                        <p:strVal val="visible"/>
                                      </p:to>
                                    </p:set>
                                    <p:animEffect filter="fade" transition="in">
                                      <p:cBhvr>
                                        <p:cTn dur="1000"/>
                                        <p:tgtEl>
                                          <p:spTgt spid="1056"/>
                                        </p:tgtEl>
                                      </p:cBhvr>
                                    </p:animEffect>
                                  </p:childTnLst>
                                </p:cTn>
                              </p:par>
                              <p:par>
                                <p:cTn fill="hold" nodeType="withEffect" presetClass="entr" presetID="10" presetSubtype="0">
                                  <p:stCondLst>
                                    <p:cond delay="0"/>
                                  </p:stCondLst>
                                  <p:childTnLst>
                                    <p:set>
                                      <p:cBhvr>
                                        <p:cTn dur="1" fill="hold">
                                          <p:stCondLst>
                                            <p:cond delay="0"/>
                                          </p:stCondLst>
                                        </p:cTn>
                                        <p:tgtEl>
                                          <p:spTgt spid="1060"/>
                                        </p:tgtEl>
                                        <p:attrNameLst>
                                          <p:attrName>style.visibility</p:attrName>
                                        </p:attrNameLst>
                                      </p:cBhvr>
                                      <p:to>
                                        <p:strVal val="visible"/>
                                      </p:to>
                                    </p:set>
                                    <p:animEffect filter="fade" transition="in">
                                      <p:cBhvr>
                                        <p:cTn dur="1000"/>
                                        <p:tgtEl>
                                          <p:spTgt spid="10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3"/>
                                        </p:tgtEl>
                                        <p:attrNameLst>
                                          <p:attrName>style.visibility</p:attrName>
                                        </p:attrNameLst>
                                      </p:cBhvr>
                                      <p:to>
                                        <p:strVal val="visible"/>
                                      </p:to>
                                    </p:set>
                                    <p:animEffect filter="fade" transition="in">
                                      <p:cBhvr>
                                        <p:cTn dur="1000"/>
                                        <p:tgtEl>
                                          <p:spTgt spid="1043"/>
                                        </p:tgtEl>
                                      </p:cBhvr>
                                    </p:animEffect>
                                  </p:childTnLst>
                                </p:cTn>
                              </p:par>
                              <p:par>
                                <p:cTn fill="hold" nodeType="withEffect" presetClass="entr" presetID="10" presetSubtype="0">
                                  <p:stCondLst>
                                    <p:cond delay="0"/>
                                  </p:stCondLst>
                                  <p:childTnLst>
                                    <p:set>
                                      <p:cBhvr>
                                        <p:cTn dur="1" fill="hold">
                                          <p:stCondLst>
                                            <p:cond delay="0"/>
                                          </p:stCondLst>
                                        </p:cTn>
                                        <p:tgtEl>
                                          <p:spTgt spid="1045"/>
                                        </p:tgtEl>
                                        <p:attrNameLst>
                                          <p:attrName>style.visibility</p:attrName>
                                        </p:attrNameLst>
                                      </p:cBhvr>
                                      <p:to>
                                        <p:strVal val="visible"/>
                                      </p:to>
                                    </p:set>
                                    <p:animEffect filter="fade" transition="in">
                                      <p:cBhvr>
                                        <p:cTn dur="1000"/>
                                        <p:tgtEl>
                                          <p:spTgt spid="1045"/>
                                        </p:tgtEl>
                                      </p:cBhvr>
                                    </p:animEffect>
                                  </p:childTnLst>
                                </p:cTn>
                              </p:par>
                              <p:par>
                                <p:cTn fill="hold" nodeType="withEffect" presetClass="entr" presetID="10" presetSubtype="0">
                                  <p:stCondLst>
                                    <p:cond delay="0"/>
                                  </p:stCondLst>
                                  <p:childTnLst>
                                    <p:set>
                                      <p:cBhvr>
                                        <p:cTn dur="1" fill="hold">
                                          <p:stCondLst>
                                            <p:cond delay="0"/>
                                          </p:stCondLst>
                                        </p:cTn>
                                        <p:tgtEl>
                                          <p:spTgt spid="1046"/>
                                        </p:tgtEl>
                                        <p:attrNameLst>
                                          <p:attrName>style.visibility</p:attrName>
                                        </p:attrNameLst>
                                      </p:cBhvr>
                                      <p:to>
                                        <p:strVal val="visible"/>
                                      </p:to>
                                    </p:set>
                                    <p:animEffect filter="fade" transition="in">
                                      <p:cBhvr>
                                        <p:cTn dur="1000"/>
                                        <p:tgtEl>
                                          <p:spTgt spid="1046"/>
                                        </p:tgtEl>
                                      </p:cBhvr>
                                    </p:animEffect>
                                  </p:childTnLst>
                                </p:cTn>
                              </p:par>
                              <p:par>
                                <p:cTn fill="hold" nodeType="withEffect" presetClass="entr" presetID="10" presetSubtype="0">
                                  <p:stCondLst>
                                    <p:cond delay="0"/>
                                  </p:stCondLst>
                                  <p:childTnLst>
                                    <p:set>
                                      <p:cBhvr>
                                        <p:cTn dur="1" fill="hold">
                                          <p:stCondLst>
                                            <p:cond delay="0"/>
                                          </p:stCondLst>
                                        </p:cTn>
                                        <p:tgtEl>
                                          <p:spTgt spid="1047"/>
                                        </p:tgtEl>
                                        <p:attrNameLst>
                                          <p:attrName>style.visibility</p:attrName>
                                        </p:attrNameLst>
                                      </p:cBhvr>
                                      <p:to>
                                        <p:strVal val="visible"/>
                                      </p:to>
                                    </p:set>
                                    <p:animEffect filter="fade" transition="in">
                                      <p:cBhvr>
                                        <p:cTn dur="1000"/>
                                        <p:tgtEl>
                                          <p:spTgt spid="1047"/>
                                        </p:tgtEl>
                                      </p:cBhvr>
                                    </p:animEffect>
                                  </p:childTnLst>
                                </p:cTn>
                              </p:par>
                              <p:par>
                                <p:cTn fill="hold" nodeType="withEffect" presetClass="entr" presetID="10" presetSubtype="0">
                                  <p:stCondLst>
                                    <p:cond delay="0"/>
                                  </p:stCondLst>
                                  <p:childTnLst>
                                    <p:set>
                                      <p:cBhvr>
                                        <p:cTn dur="1" fill="hold">
                                          <p:stCondLst>
                                            <p:cond delay="0"/>
                                          </p:stCondLst>
                                        </p:cTn>
                                        <p:tgtEl>
                                          <p:spTgt spid="1048"/>
                                        </p:tgtEl>
                                        <p:attrNameLst>
                                          <p:attrName>style.visibility</p:attrName>
                                        </p:attrNameLst>
                                      </p:cBhvr>
                                      <p:to>
                                        <p:strVal val="visible"/>
                                      </p:to>
                                    </p:set>
                                    <p:animEffect filter="fade" transition="in">
                                      <p:cBhvr>
                                        <p:cTn dur="1000"/>
                                        <p:tgtEl>
                                          <p:spTgt spid="1048"/>
                                        </p:tgtEl>
                                      </p:cBhvr>
                                    </p:animEffect>
                                  </p:childTnLst>
                                </p:cTn>
                              </p:par>
                              <p:par>
                                <p:cTn fill="hold" nodeType="withEffect" presetClass="entr" presetID="10" presetSubtype="0">
                                  <p:stCondLst>
                                    <p:cond delay="0"/>
                                  </p:stCondLst>
                                  <p:childTnLst>
                                    <p:set>
                                      <p:cBhvr>
                                        <p:cTn dur="1" fill="hold">
                                          <p:stCondLst>
                                            <p:cond delay="0"/>
                                          </p:stCondLst>
                                        </p:cTn>
                                        <p:tgtEl>
                                          <p:spTgt spid="1052"/>
                                        </p:tgtEl>
                                        <p:attrNameLst>
                                          <p:attrName>style.visibility</p:attrName>
                                        </p:attrNameLst>
                                      </p:cBhvr>
                                      <p:to>
                                        <p:strVal val="visible"/>
                                      </p:to>
                                    </p:set>
                                    <p:animEffect filter="fade" transition="in">
                                      <p:cBhvr>
                                        <p:cTn dur="1000"/>
                                        <p:tgtEl>
                                          <p:spTgt spid="10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7"/>
                                        </p:tgtEl>
                                        <p:attrNameLst>
                                          <p:attrName>style.visibility</p:attrName>
                                        </p:attrNameLst>
                                      </p:cBhvr>
                                      <p:to>
                                        <p:strVal val="visible"/>
                                      </p:to>
                                    </p:set>
                                    <p:animEffect filter="fade" transition="in">
                                      <p:cBhvr>
                                        <p:cTn dur="2400"/>
                                        <p:tgtEl>
                                          <p:spTgt spid="1057"/>
                                        </p:tgtEl>
                                      </p:cBhvr>
                                    </p:animEffect>
                                  </p:childTnLst>
                                </p:cTn>
                              </p:par>
                              <p:par>
                                <p:cTn fill="hold" nodeType="withEffect" presetClass="entr" presetID="10" presetSubtype="0">
                                  <p:stCondLst>
                                    <p:cond delay="0"/>
                                  </p:stCondLst>
                                  <p:childTnLst>
                                    <p:set>
                                      <p:cBhvr>
                                        <p:cTn dur="1" fill="hold">
                                          <p:stCondLst>
                                            <p:cond delay="0"/>
                                          </p:stCondLst>
                                        </p:cTn>
                                        <p:tgtEl>
                                          <p:spTgt spid="1058"/>
                                        </p:tgtEl>
                                        <p:attrNameLst>
                                          <p:attrName>style.visibility</p:attrName>
                                        </p:attrNameLst>
                                      </p:cBhvr>
                                      <p:to>
                                        <p:strVal val="visible"/>
                                      </p:to>
                                    </p:set>
                                    <p:animEffect filter="fade" transition="in">
                                      <p:cBhvr>
                                        <p:cTn dur="1000"/>
                                        <p:tgtEl>
                                          <p:spTgt spid="1058"/>
                                        </p:tgtEl>
                                      </p:cBhvr>
                                    </p:animEffect>
                                  </p:childTnLst>
                                </p:cTn>
                              </p:par>
                              <p:par>
                                <p:cTn fill="hold" nodeType="withEffect" presetClass="entr" presetID="10" presetSubtype="0">
                                  <p:stCondLst>
                                    <p:cond delay="0"/>
                                  </p:stCondLst>
                                  <p:childTnLst>
                                    <p:set>
                                      <p:cBhvr>
                                        <p:cTn dur="1" fill="hold">
                                          <p:stCondLst>
                                            <p:cond delay="0"/>
                                          </p:stCondLst>
                                        </p:cTn>
                                        <p:tgtEl>
                                          <p:spTgt spid="1059"/>
                                        </p:tgtEl>
                                        <p:attrNameLst>
                                          <p:attrName>style.visibility</p:attrName>
                                        </p:attrNameLst>
                                      </p:cBhvr>
                                      <p:to>
                                        <p:strVal val="visible"/>
                                      </p:to>
                                    </p:set>
                                    <p:animEffect filter="fade" transition="in">
                                      <p:cBhvr>
                                        <p:cTn dur="1000"/>
                                        <p:tgtEl>
                                          <p:spTgt spid="10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4" name="Shape 1064"/>
        <p:cNvGrpSpPr/>
        <p:nvPr/>
      </p:nvGrpSpPr>
      <p:grpSpPr>
        <a:xfrm>
          <a:off x="0" y="0"/>
          <a:ext cx="0" cy="0"/>
          <a:chOff x="0" y="0"/>
          <a:chExt cx="0" cy="0"/>
        </a:xfrm>
      </p:grpSpPr>
      <p:sp>
        <p:nvSpPr>
          <p:cNvPr id="1065" name="Shape 1065"/>
          <p:cNvSpPr txBox="1"/>
          <p:nvPr/>
        </p:nvSpPr>
        <p:spPr>
          <a:xfrm>
            <a:off x="4091125" y="4716698"/>
            <a:ext cx="2201100" cy="3105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rgbClr val="000000"/>
              </a:buClr>
              <a:buSzPct val="25000"/>
              <a:buFont typeface="Oswald"/>
              <a:buNone/>
            </a:pPr>
            <a:r>
              <a:rPr b="0" i="0" lang="en" sz="1200" u="none" cap="none" strike="noStrike">
                <a:solidFill>
                  <a:srgbClr val="000000"/>
                </a:solidFill>
                <a:latin typeface="Oswald"/>
                <a:ea typeface="Oswald"/>
                <a:cs typeface="Oswald"/>
                <a:sym typeface="Oswald"/>
              </a:rPr>
              <a:t>Most Likely to be Implemented</a:t>
            </a:r>
          </a:p>
        </p:txBody>
      </p:sp>
      <p:cxnSp>
        <p:nvCxnSpPr>
          <p:cNvPr id="1066" name="Shape 1066"/>
          <p:cNvCxnSpPr/>
          <p:nvPr/>
        </p:nvCxnSpPr>
        <p:spPr>
          <a:xfrm rot="10800000">
            <a:off x="1182050" y="4269223"/>
            <a:ext cx="7356000" cy="0"/>
          </a:xfrm>
          <a:prstGeom prst="straightConnector1">
            <a:avLst/>
          </a:prstGeom>
          <a:noFill/>
          <a:ln cap="flat" cmpd="sng" w="28575">
            <a:solidFill>
              <a:schemeClr val="dk2"/>
            </a:solidFill>
            <a:prstDash val="solid"/>
            <a:round/>
            <a:headEnd len="med" w="med" type="none"/>
            <a:tailEnd len="med" w="med" type="none"/>
          </a:ln>
        </p:spPr>
      </p:cxnSp>
      <p:cxnSp>
        <p:nvCxnSpPr>
          <p:cNvPr id="1067" name="Shape 1067"/>
          <p:cNvCxnSpPr/>
          <p:nvPr/>
        </p:nvCxnSpPr>
        <p:spPr>
          <a:xfrm>
            <a:off x="2733350" y="4209073"/>
            <a:ext cx="0" cy="120300"/>
          </a:xfrm>
          <a:prstGeom prst="straightConnector1">
            <a:avLst/>
          </a:prstGeom>
          <a:noFill/>
          <a:ln cap="flat" cmpd="sng" w="28575">
            <a:solidFill>
              <a:schemeClr val="dk2"/>
            </a:solidFill>
            <a:prstDash val="solid"/>
            <a:round/>
            <a:headEnd len="med" w="med" type="none"/>
            <a:tailEnd len="med" w="med" type="none"/>
          </a:ln>
        </p:spPr>
      </p:cxnSp>
      <p:cxnSp>
        <p:nvCxnSpPr>
          <p:cNvPr id="1068" name="Shape 1068"/>
          <p:cNvCxnSpPr/>
          <p:nvPr/>
        </p:nvCxnSpPr>
        <p:spPr>
          <a:xfrm>
            <a:off x="4259473" y="4209073"/>
            <a:ext cx="0" cy="120300"/>
          </a:xfrm>
          <a:prstGeom prst="straightConnector1">
            <a:avLst/>
          </a:prstGeom>
          <a:noFill/>
          <a:ln cap="flat" cmpd="sng" w="28575">
            <a:solidFill>
              <a:schemeClr val="dk2"/>
            </a:solidFill>
            <a:prstDash val="solid"/>
            <a:round/>
            <a:headEnd len="med" w="med" type="none"/>
            <a:tailEnd len="med" w="med" type="none"/>
          </a:ln>
        </p:spPr>
      </p:cxnSp>
      <p:cxnSp>
        <p:nvCxnSpPr>
          <p:cNvPr id="1069" name="Shape 1069"/>
          <p:cNvCxnSpPr/>
          <p:nvPr/>
        </p:nvCxnSpPr>
        <p:spPr>
          <a:xfrm>
            <a:off x="5857550" y="4209073"/>
            <a:ext cx="0" cy="120300"/>
          </a:xfrm>
          <a:prstGeom prst="straightConnector1">
            <a:avLst/>
          </a:prstGeom>
          <a:noFill/>
          <a:ln cap="flat" cmpd="sng" w="28575">
            <a:solidFill>
              <a:schemeClr val="dk2"/>
            </a:solidFill>
            <a:prstDash val="solid"/>
            <a:round/>
            <a:headEnd len="med" w="med" type="none"/>
            <a:tailEnd len="med" w="med" type="none"/>
          </a:ln>
        </p:spPr>
      </p:cxnSp>
      <p:cxnSp>
        <p:nvCxnSpPr>
          <p:cNvPr id="1070" name="Shape 1070"/>
          <p:cNvCxnSpPr/>
          <p:nvPr/>
        </p:nvCxnSpPr>
        <p:spPr>
          <a:xfrm>
            <a:off x="7453625" y="4209073"/>
            <a:ext cx="0" cy="120300"/>
          </a:xfrm>
          <a:prstGeom prst="straightConnector1">
            <a:avLst/>
          </a:prstGeom>
          <a:noFill/>
          <a:ln cap="flat" cmpd="sng" w="28575">
            <a:solidFill>
              <a:schemeClr val="dk2"/>
            </a:solidFill>
            <a:prstDash val="solid"/>
            <a:round/>
            <a:headEnd len="med" w="med" type="none"/>
            <a:tailEnd len="med" w="med" type="none"/>
          </a:ln>
        </p:spPr>
      </p:cxnSp>
      <p:sp>
        <p:nvSpPr>
          <p:cNvPr id="1071" name="Shape 1071"/>
          <p:cNvSpPr txBox="1"/>
          <p:nvPr/>
        </p:nvSpPr>
        <p:spPr>
          <a:xfrm>
            <a:off x="1566225" y="4329373"/>
            <a:ext cx="617700" cy="2811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Oswald"/>
              <a:buNone/>
            </a:pPr>
            <a:r>
              <a:rPr b="0" i="0" lang="en" sz="1200" u="none" cap="none" strike="noStrike">
                <a:solidFill>
                  <a:srgbClr val="000000"/>
                </a:solidFill>
                <a:latin typeface="Oswald"/>
                <a:ea typeface="Oswald"/>
                <a:cs typeface="Oswald"/>
                <a:sym typeface="Oswald"/>
              </a:rPr>
              <a:t>2016</a:t>
            </a:r>
          </a:p>
        </p:txBody>
      </p:sp>
      <p:sp>
        <p:nvSpPr>
          <p:cNvPr id="1072" name="Shape 1072"/>
          <p:cNvSpPr txBox="1"/>
          <p:nvPr/>
        </p:nvSpPr>
        <p:spPr>
          <a:xfrm>
            <a:off x="3156050" y="4329373"/>
            <a:ext cx="617700" cy="2811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Oswald"/>
              <a:buNone/>
            </a:pPr>
            <a:r>
              <a:rPr b="0" i="0" lang="en" sz="1200" u="none" cap="none" strike="noStrike">
                <a:solidFill>
                  <a:srgbClr val="000000"/>
                </a:solidFill>
                <a:latin typeface="Oswald"/>
                <a:ea typeface="Oswald"/>
                <a:cs typeface="Oswald"/>
                <a:sym typeface="Oswald"/>
              </a:rPr>
              <a:t>2017</a:t>
            </a:r>
          </a:p>
        </p:txBody>
      </p:sp>
      <p:sp>
        <p:nvSpPr>
          <p:cNvPr id="1073" name="Shape 1073"/>
          <p:cNvSpPr txBox="1"/>
          <p:nvPr/>
        </p:nvSpPr>
        <p:spPr>
          <a:xfrm>
            <a:off x="4745875" y="4329373"/>
            <a:ext cx="617700" cy="2811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Oswald"/>
              <a:buNone/>
            </a:pPr>
            <a:r>
              <a:rPr b="0" i="0" lang="en" sz="1200" u="none" cap="none" strike="noStrike">
                <a:solidFill>
                  <a:srgbClr val="000000"/>
                </a:solidFill>
                <a:latin typeface="Oswald"/>
                <a:ea typeface="Oswald"/>
                <a:cs typeface="Oswald"/>
                <a:sym typeface="Oswald"/>
              </a:rPr>
              <a:t>2018</a:t>
            </a:r>
          </a:p>
        </p:txBody>
      </p:sp>
      <p:sp>
        <p:nvSpPr>
          <p:cNvPr id="1074" name="Shape 1074"/>
          <p:cNvSpPr txBox="1"/>
          <p:nvPr/>
        </p:nvSpPr>
        <p:spPr>
          <a:xfrm>
            <a:off x="6335700" y="4363023"/>
            <a:ext cx="617700" cy="2811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Oswald"/>
              <a:buNone/>
            </a:pPr>
            <a:r>
              <a:rPr b="0" i="0" lang="en" sz="1200" u="none" cap="none" strike="noStrike">
                <a:solidFill>
                  <a:srgbClr val="000000"/>
                </a:solidFill>
                <a:latin typeface="Oswald"/>
                <a:ea typeface="Oswald"/>
                <a:cs typeface="Oswald"/>
                <a:sym typeface="Oswald"/>
              </a:rPr>
              <a:t>2019</a:t>
            </a:r>
          </a:p>
        </p:txBody>
      </p:sp>
      <p:sp>
        <p:nvSpPr>
          <p:cNvPr id="1075" name="Shape 1075"/>
          <p:cNvSpPr txBox="1"/>
          <p:nvPr/>
        </p:nvSpPr>
        <p:spPr>
          <a:xfrm>
            <a:off x="7781800" y="4363023"/>
            <a:ext cx="617700" cy="2811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Oswald"/>
              <a:buNone/>
            </a:pPr>
            <a:r>
              <a:rPr b="0" i="0" lang="en" sz="1200" u="none" cap="none" strike="noStrike">
                <a:solidFill>
                  <a:srgbClr val="000000"/>
                </a:solidFill>
                <a:latin typeface="Oswald"/>
                <a:ea typeface="Oswald"/>
                <a:cs typeface="Oswald"/>
                <a:sym typeface="Oswald"/>
              </a:rPr>
              <a:t>2020</a:t>
            </a:r>
          </a:p>
        </p:txBody>
      </p:sp>
      <p:cxnSp>
        <p:nvCxnSpPr>
          <p:cNvPr id="1076" name="Shape 1076"/>
          <p:cNvCxnSpPr/>
          <p:nvPr/>
        </p:nvCxnSpPr>
        <p:spPr>
          <a:xfrm rot="10800000">
            <a:off x="1158275" y="1473300"/>
            <a:ext cx="7356000" cy="0"/>
          </a:xfrm>
          <a:prstGeom prst="straightConnector1">
            <a:avLst/>
          </a:prstGeom>
          <a:noFill/>
          <a:ln cap="flat" cmpd="sng" w="9525">
            <a:solidFill>
              <a:schemeClr val="dk2"/>
            </a:solidFill>
            <a:prstDash val="dot"/>
            <a:round/>
            <a:headEnd len="med" w="med" type="none"/>
            <a:tailEnd len="med" w="med" type="none"/>
          </a:ln>
        </p:spPr>
      </p:cxnSp>
      <p:sp>
        <p:nvSpPr>
          <p:cNvPr id="1077" name="Shape 1077"/>
          <p:cNvSpPr txBox="1"/>
          <p:nvPr/>
        </p:nvSpPr>
        <p:spPr>
          <a:xfrm>
            <a:off x="381000" y="783325"/>
            <a:ext cx="724800" cy="310500"/>
          </a:xfrm>
          <a:prstGeom prst="rect">
            <a:avLst/>
          </a:prstGeom>
          <a:noFill/>
          <a:ln>
            <a:noFill/>
          </a:ln>
        </p:spPr>
        <p:txBody>
          <a:bodyPr anchorCtr="0" anchor="t" bIns="91425" lIns="91425" rIns="91425" tIns="91425">
            <a:noAutofit/>
          </a:bodyPr>
          <a:lstStyle/>
          <a:p>
            <a:pPr indent="0" lvl="0" marL="0" marR="0" rtl="0" algn="r">
              <a:lnSpc>
                <a:spcPct val="100000"/>
              </a:lnSpc>
              <a:spcBef>
                <a:spcPts val="0"/>
              </a:spcBef>
              <a:spcAft>
                <a:spcPts val="0"/>
              </a:spcAft>
              <a:buClr>
                <a:srgbClr val="000000"/>
              </a:buClr>
              <a:buSzPct val="25000"/>
              <a:buFont typeface="Oswald"/>
              <a:buNone/>
            </a:pPr>
            <a:r>
              <a:rPr b="0" i="0" lang="en" sz="1200" u="none" cap="none" strike="noStrike">
                <a:solidFill>
                  <a:srgbClr val="000000"/>
                </a:solidFill>
                <a:latin typeface="Oswald"/>
                <a:ea typeface="Oswald"/>
                <a:cs typeface="Oswald"/>
                <a:sym typeface="Oswald"/>
              </a:rPr>
              <a:t>Finance</a:t>
            </a:r>
          </a:p>
        </p:txBody>
      </p:sp>
      <p:sp>
        <p:nvSpPr>
          <p:cNvPr id="1078" name="Shape 1078"/>
          <p:cNvSpPr txBox="1"/>
          <p:nvPr/>
        </p:nvSpPr>
        <p:spPr>
          <a:xfrm>
            <a:off x="232350" y="3482453"/>
            <a:ext cx="873600" cy="526500"/>
          </a:xfrm>
          <a:prstGeom prst="rect">
            <a:avLst/>
          </a:prstGeom>
          <a:noFill/>
          <a:ln>
            <a:noFill/>
          </a:ln>
        </p:spPr>
        <p:txBody>
          <a:bodyPr anchorCtr="0" anchor="t" bIns="91425" lIns="91425" rIns="91425" tIns="91425">
            <a:noAutofit/>
          </a:bodyPr>
          <a:lstStyle/>
          <a:p>
            <a:pPr indent="0" lvl="0" marL="0" marR="0" rtl="0" algn="r">
              <a:lnSpc>
                <a:spcPct val="100000"/>
              </a:lnSpc>
              <a:spcBef>
                <a:spcPts val="0"/>
              </a:spcBef>
              <a:spcAft>
                <a:spcPts val="0"/>
              </a:spcAft>
              <a:buClr>
                <a:srgbClr val="000000"/>
              </a:buClr>
              <a:buSzPct val="25000"/>
              <a:buFont typeface="Oswald"/>
              <a:buNone/>
            </a:pPr>
            <a:r>
              <a:rPr b="0" i="0" lang="en" sz="1200" u="none" cap="none" strike="noStrike">
                <a:solidFill>
                  <a:srgbClr val="000000"/>
                </a:solidFill>
                <a:latin typeface="Oswald"/>
                <a:ea typeface="Oswald"/>
                <a:cs typeface="Oswald"/>
                <a:sym typeface="Oswald"/>
              </a:rPr>
              <a:t>Other Industries</a:t>
            </a:r>
          </a:p>
        </p:txBody>
      </p:sp>
      <p:cxnSp>
        <p:nvCxnSpPr>
          <p:cNvPr id="1079" name="Shape 1079"/>
          <p:cNvCxnSpPr/>
          <p:nvPr/>
        </p:nvCxnSpPr>
        <p:spPr>
          <a:xfrm rot="10800000">
            <a:off x="1158275" y="3266203"/>
            <a:ext cx="7356000" cy="0"/>
          </a:xfrm>
          <a:prstGeom prst="straightConnector1">
            <a:avLst/>
          </a:prstGeom>
          <a:noFill/>
          <a:ln cap="flat" cmpd="sng" w="9525">
            <a:solidFill>
              <a:schemeClr val="dk2"/>
            </a:solidFill>
            <a:prstDash val="dot"/>
            <a:round/>
            <a:headEnd len="med" w="med" type="none"/>
            <a:tailEnd len="med" w="med" type="none"/>
          </a:ln>
        </p:spPr>
      </p:cxnSp>
      <p:sp>
        <p:nvSpPr>
          <p:cNvPr id="1080" name="Shape 1080"/>
          <p:cNvSpPr txBox="1"/>
          <p:nvPr/>
        </p:nvSpPr>
        <p:spPr>
          <a:xfrm>
            <a:off x="381000" y="1778600"/>
            <a:ext cx="724800" cy="310500"/>
          </a:xfrm>
          <a:prstGeom prst="rect">
            <a:avLst/>
          </a:prstGeom>
          <a:noFill/>
          <a:ln>
            <a:noFill/>
          </a:ln>
        </p:spPr>
        <p:txBody>
          <a:bodyPr anchorCtr="0" anchor="t" bIns="91425" lIns="91425" rIns="91425" tIns="91425">
            <a:noAutofit/>
          </a:bodyPr>
          <a:lstStyle/>
          <a:p>
            <a:pPr indent="0" lvl="0" marL="0" marR="0" rtl="0" algn="r">
              <a:lnSpc>
                <a:spcPct val="100000"/>
              </a:lnSpc>
              <a:spcBef>
                <a:spcPts val="0"/>
              </a:spcBef>
              <a:spcAft>
                <a:spcPts val="0"/>
              </a:spcAft>
              <a:buClr>
                <a:srgbClr val="000000"/>
              </a:buClr>
              <a:buSzPct val="25000"/>
              <a:buFont typeface="Oswald"/>
              <a:buNone/>
            </a:pPr>
            <a:r>
              <a:rPr b="0" i="0" lang="en" sz="1200" u="none" cap="none" strike="noStrike">
                <a:solidFill>
                  <a:srgbClr val="000000"/>
                </a:solidFill>
                <a:latin typeface="Oswald"/>
                <a:ea typeface="Oswald"/>
                <a:cs typeface="Oswald"/>
                <a:sym typeface="Oswald"/>
              </a:rPr>
              <a:t>IoT</a:t>
            </a:r>
          </a:p>
        </p:txBody>
      </p:sp>
      <p:sp>
        <p:nvSpPr>
          <p:cNvPr id="1081" name="Shape 1081"/>
          <p:cNvSpPr/>
          <p:nvPr/>
        </p:nvSpPr>
        <p:spPr>
          <a:xfrm>
            <a:off x="4020245" y="992325"/>
            <a:ext cx="4494000" cy="310500"/>
          </a:xfrm>
          <a:prstGeom prst="rect">
            <a:avLst/>
          </a:prstGeom>
          <a:solidFill>
            <a:srgbClr val="FF9900"/>
          </a:solidFill>
          <a:ln>
            <a:noFill/>
          </a:ln>
        </p:spPr>
        <p:txBody>
          <a:bodyPr anchorCtr="0" anchor="ctr" bIns="91425" lIns="91425" rIns="91425" tIns="91425">
            <a:noAutofit/>
          </a:bodyPr>
          <a:lstStyle/>
          <a:p>
            <a:pPr indent="0" lvl="0" marL="0" marR="0" rtl="0">
              <a:lnSpc>
                <a:spcPct val="100000"/>
              </a:lnSpc>
              <a:spcBef>
                <a:spcPts val="0"/>
              </a:spcBef>
              <a:spcAft>
                <a:spcPts val="0"/>
              </a:spcAft>
              <a:buClr>
                <a:srgbClr val="FFFFFF"/>
              </a:buClr>
              <a:buFont typeface="Arial"/>
              <a:buNone/>
            </a:pPr>
            <a:r>
              <a:rPr lang="en">
                <a:solidFill>
                  <a:srgbClr val="FFFFFF"/>
                </a:solidFill>
              </a:rPr>
              <a:t>n</a:t>
            </a:r>
            <a:r>
              <a:rPr b="0" i="0" lang="en" sz="1400" u="none" cap="none" strike="noStrike">
                <a:solidFill>
                  <a:srgbClr val="FFFFFF"/>
                </a:solidFill>
                <a:latin typeface="Arial"/>
                <a:ea typeface="Arial"/>
                <a:cs typeface="Arial"/>
                <a:sym typeface="Arial"/>
              </a:rPr>
              <a:t>on-regulated Products</a:t>
            </a:r>
          </a:p>
        </p:txBody>
      </p:sp>
      <p:sp>
        <p:nvSpPr>
          <p:cNvPr id="1082" name="Shape 1082"/>
          <p:cNvSpPr/>
          <p:nvPr/>
        </p:nvSpPr>
        <p:spPr>
          <a:xfrm>
            <a:off x="5392725" y="619825"/>
            <a:ext cx="3121500" cy="310500"/>
          </a:xfrm>
          <a:prstGeom prst="rect">
            <a:avLst/>
          </a:prstGeom>
          <a:solidFill>
            <a:srgbClr val="FF0000"/>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Font typeface="Arial"/>
              <a:buNone/>
            </a:pPr>
            <a:r>
              <a:t/>
            </a:r>
            <a:endParaRPr/>
          </a:p>
        </p:txBody>
      </p:sp>
      <p:sp>
        <p:nvSpPr>
          <p:cNvPr id="1083" name="Shape 1083"/>
          <p:cNvSpPr txBox="1"/>
          <p:nvPr/>
        </p:nvSpPr>
        <p:spPr>
          <a:xfrm>
            <a:off x="0" y="234000"/>
            <a:ext cx="2536800" cy="268799"/>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POSSIBLE SCENARIOS</a:t>
            </a:r>
          </a:p>
        </p:txBody>
      </p:sp>
      <p:sp>
        <p:nvSpPr>
          <p:cNvPr id="1084" name="Shape 1084"/>
          <p:cNvSpPr/>
          <p:nvPr/>
        </p:nvSpPr>
        <p:spPr>
          <a:xfrm flipH="1">
            <a:off x="4088406" y="617725"/>
            <a:ext cx="1304400" cy="310500"/>
          </a:xfrm>
          <a:prstGeom prst="rtTriangle">
            <a:avLst/>
          </a:prstGeom>
          <a:solidFill>
            <a:srgbClr val="FF0000"/>
          </a:solidFill>
          <a:ln>
            <a:noFill/>
          </a:ln>
        </p:spPr>
        <p:txBody>
          <a:bodyPr anchorCtr="0" anchor="ctr" bIns="91425" lIns="91425" rIns="91425" tIns="91425">
            <a:noAutofit/>
          </a:bodyPr>
          <a:lstStyle/>
          <a:p>
            <a:pPr lvl="0">
              <a:spcBef>
                <a:spcPts val="0"/>
              </a:spcBef>
              <a:buNone/>
            </a:pPr>
            <a:r>
              <a:t/>
            </a:r>
            <a:endParaRPr/>
          </a:p>
        </p:txBody>
      </p:sp>
      <p:sp>
        <p:nvSpPr>
          <p:cNvPr id="1085" name="Shape 1085"/>
          <p:cNvSpPr txBox="1"/>
          <p:nvPr/>
        </p:nvSpPr>
        <p:spPr>
          <a:xfrm>
            <a:off x="5368341" y="568825"/>
            <a:ext cx="1852500" cy="423600"/>
          </a:xfrm>
          <a:prstGeom prst="rect">
            <a:avLst/>
          </a:prstGeom>
          <a:noFill/>
          <a:ln>
            <a:noFill/>
          </a:ln>
        </p:spPr>
        <p:txBody>
          <a:bodyPr anchorCtr="0" anchor="t" bIns="91425" lIns="91425" rIns="91425" tIns="91425">
            <a:noAutofit/>
          </a:bodyPr>
          <a:lstStyle/>
          <a:p>
            <a:pPr lvl="0">
              <a:spcBef>
                <a:spcPts val="0"/>
              </a:spcBef>
              <a:buNone/>
            </a:pPr>
            <a:r>
              <a:rPr lang="en">
                <a:solidFill>
                  <a:srgbClr val="FFFFFF"/>
                </a:solidFill>
              </a:rPr>
              <a:t>regulated products</a:t>
            </a:r>
          </a:p>
        </p:txBody>
      </p:sp>
      <p:sp>
        <p:nvSpPr>
          <p:cNvPr id="1086" name="Shape 1086"/>
          <p:cNvSpPr/>
          <p:nvPr/>
        </p:nvSpPr>
        <p:spPr>
          <a:xfrm flipH="1">
            <a:off x="2798129" y="992375"/>
            <a:ext cx="1229100" cy="310500"/>
          </a:xfrm>
          <a:prstGeom prst="rtTriangle">
            <a:avLst/>
          </a:prstGeom>
          <a:solidFill>
            <a:srgbClr val="FF9900"/>
          </a:solidFill>
          <a:ln>
            <a:noFill/>
          </a:ln>
        </p:spPr>
        <p:txBody>
          <a:bodyPr anchorCtr="0" anchor="ctr" bIns="91425" lIns="91425" rIns="91425" tIns="91425">
            <a:noAutofit/>
          </a:bodyPr>
          <a:lstStyle/>
          <a:p>
            <a:pPr lvl="0">
              <a:spcBef>
                <a:spcPts val="0"/>
              </a:spcBef>
              <a:buNone/>
            </a:pPr>
            <a:r>
              <a:t/>
            </a:r>
            <a:endParaRPr/>
          </a:p>
        </p:txBody>
      </p:sp>
      <p:sp>
        <p:nvSpPr>
          <p:cNvPr id="1087" name="Shape 1087"/>
          <p:cNvSpPr/>
          <p:nvPr/>
        </p:nvSpPr>
        <p:spPr>
          <a:xfrm>
            <a:off x="4207674" y="1570300"/>
            <a:ext cx="4306500" cy="310500"/>
          </a:xfrm>
          <a:prstGeom prst="rect">
            <a:avLst/>
          </a:prstGeom>
          <a:solidFill>
            <a:srgbClr val="FF9900"/>
          </a:solidFill>
          <a:ln>
            <a:noFill/>
          </a:ln>
        </p:spPr>
        <p:txBody>
          <a:bodyPr anchorCtr="0" anchor="ctr" bIns="91425" lIns="91425" rIns="91425" tIns="91425">
            <a:noAutofit/>
          </a:bodyPr>
          <a:lstStyle/>
          <a:p>
            <a:pPr indent="0" lvl="0" marL="0" marR="0" rtl="0">
              <a:lnSpc>
                <a:spcPct val="100000"/>
              </a:lnSpc>
              <a:spcBef>
                <a:spcPts val="0"/>
              </a:spcBef>
              <a:spcAft>
                <a:spcPts val="0"/>
              </a:spcAft>
              <a:buClr>
                <a:srgbClr val="FFFFFF"/>
              </a:buClr>
              <a:buFont typeface="Arial"/>
              <a:buNone/>
            </a:pPr>
            <a:r>
              <a:rPr lang="en">
                <a:solidFill>
                  <a:srgbClr val="FFFFFF"/>
                </a:solidFill>
              </a:rPr>
              <a:t>contracts between devices (IoT)</a:t>
            </a:r>
          </a:p>
        </p:txBody>
      </p:sp>
      <p:sp>
        <p:nvSpPr>
          <p:cNvPr id="1088" name="Shape 1088"/>
          <p:cNvSpPr/>
          <p:nvPr/>
        </p:nvSpPr>
        <p:spPr>
          <a:xfrm flipH="1">
            <a:off x="2739775" y="1570350"/>
            <a:ext cx="1476300" cy="310500"/>
          </a:xfrm>
          <a:prstGeom prst="rtTriangle">
            <a:avLst/>
          </a:prstGeom>
          <a:solidFill>
            <a:srgbClr val="FF9900"/>
          </a:solidFill>
          <a:ln>
            <a:noFill/>
          </a:ln>
        </p:spPr>
        <p:txBody>
          <a:bodyPr anchorCtr="0" anchor="ctr" bIns="91425" lIns="91425" rIns="91425" tIns="91425">
            <a:noAutofit/>
          </a:bodyPr>
          <a:lstStyle/>
          <a:p>
            <a:pPr lvl="0">
              <a:spcBef>
                <a:spcPts val="0"/>
              </a:spcBef>
              <a:buNone/>
            </a:pPr>
            <a:r>
              <a:t/>
            </a:r>
            <a:endParaRPr/>
          </a:p>
        </p:txBody>
      </p:sp>
      <p:sp>
        <p:nvSpPr>
          <p:cNvPr id="1089" name="Shape 1089"/>
          <p:cNvSpPr/>
          <p:nvPr/>
        </p:nvSpPr>
        <p:spPr>
          <a:xfrm>
            <a:off x="2387165" y="1984825"/>
            <a:ext cx="6127200" cy="310500"/>
          </a:xfrm>
          <a:prstGeom prst="rect">
            <a:avLst/>
          </a:prstGeom>
          <a:solidFill>
            <a:srgbClr val="6AA84F"/>
          </a:solidFill>
          <a:ln>
            <a:noFill/>
          </a:ln>
        </p:spPr>
        <p:txBody>
          <a:bodyPr anchorCtr="0" anchor="ctr" bIns="91425" lIns="91425" rIns="91425" tIns="91425">
            <a:noAutofit/>
          </a:bodyPr>
          <a:lstStyle/>
          <a:p>
            <a:pPr indent="0" lvl="0" marL="0" marR="0" rtl="0">
              <a:lnSpc>
                <a:spcPct val="100000"/>
              </a:lnSpc>
              <a:spcBef>
                <a:spcPts val="0"/>
              </a:spcBef>
              <a:spcAft>
                <a:spcPts val="0"/>
              </a:spcAft>
              <a:buClr>
                <a:srgbClr val="FFFFFF"/>
              </a:buClr>
              <a:buFont typeface="Arial"/>
              <a:buNone/>
            </a:pPr>
            <a:r>
              <a:rPr lang="en">
                <a:solidFill>
                  <a:srgbClr val="FFFFFF"/>
                </a:solidFill>
              </a:rPr>
              <a:t>Device ID Registration</a:t>
            </a:r>
          </a:p>
        </p:txBody>
      </p:sp>
      <p:sp>
        <p:nvSpPr>
          <p:cNvPr id="1090" name="Shape 1090"/>
          <p:cNvSpPr/>
          <p:nvPr/>
        </p:nvSpPr>
        <p:spPr>
          <a:xfrm flipH="1">
            <a:off x="1166484" y="1984884"/>
            <a:ext cx="1229100" cy="310500"/>
          </a:xfrm>
          <a:prstGeom prst="rtTriangle">
            <a:avLst/>
          </a:prstGeom>
          <a:solidFill>
            <a:srgbClr val="6AA84F"/>
          </a:solidFill>
          <a:ln>
            <a:noFill/>
          </a:ln>
        </p:spPr>
        <p:txBody>
          <a:bodyPr anchorCtr="0" anchor="ctr" bIns="91425" lIns="91425" rIns="91425" tIns="91425">
            <a:noAutofit/>
          </a:bodyPr>
          <a:lstStyle/>
          <a:p>
            <a:pPr lvl="0">
              <a:spcBef>
                <a:spcPts val="0"/>
              </a:spcBef>
              <a:buNone/>
            </a:pPr>
            <a:r>
              <a:t/>
            </a:r>
            <a:endParaRPr/>
          </a:p>
        </p:txBody>
      </p:sp>
      <p:sp>
        <p:nvSpPr>
          <p:cNvPr id="1091" name="Shape 1091"/>
          <p:cNvSpPr/>
          <p:nvPr/>
        </p:nvSpPr>
        <p:spPr>
          <a:xfrm>
            <a:off x="3538501" y="3804678"/>
            <a:ext cx="4975799" cy="310500"/>
          </a:xfrm>
          <a:prstGeom prst="rect">
            <a:avLst/>
          </a:prstGeom>
          <a:solidFill>
            <a:srgbClr val="6AA84F"/>
          </a:solidFill>
          <a:ln>
            <a:noFill/>
          </a:ln>
        </p:spPr>
        <p:txBody>
          <a:bodyPr anchorCtr="0" anchor="ctr" bIns="91425" lIns="91425" rIns="91425" tIns="91425">
            <a:noAutofit/>
          </a:bodyPr>
          <a:lstStyle/>
          <a:p>
            <a:pPr indent="0" lvl="0" marL="0" marR="0" rtl="0">
              <a:lnSpc>
                <a:spcPct val="100000"/>
              </a:lnSpc>
              <a:spcBef>
                <a:spcPts val="0"/>
              </a:spcBef>
              <a:spcAft>
                <a:spcPts val="0"/>
              </a:spcAft>
              <a:buClr>
                <a:srgbClr val="FFFFFF"/>
              </a:buClr>
              <a:buFont typeface="Arial"/>
              <a:buNone/>
            </a:pPr>
            <a:r>
              <a:rPr lang="en">
                <a:solidFill>
                  <a:srgbClr val="FFFFFF"/>
                </a:solidFill>
              </a:rPr>
              <a:t>Internal processes</a:t>
            </a:r>
          </a:p>
        </p:txBody>
      </p:sp>
      <p:sp>
        <p:nvSpPr>
          <p:cNvPr id="1092" name="Shape 1092"/>
          <p:cNvSpPr/>
          <p:nvPr/>
        </p:nvSpPr>
        <p:spPr>
          <a:xfrm flipH="1">
            <a:off x="2410793" y="3804731"/>
            <a:ext cx="1136100" cy="310500"/>
          </a:xfrm>
          <a:prstGeom prst="rtTriangle">
            <a:avLst/>
          </a:prstGeom>
          <a:solidFill>
            <a:srgbClr val="6AA84F"/>
          </a:solidFill>
          <a:ln>
            <a:noFill/>
          </a:ln>
        </p:spPr>
        <p:txBody>
          <a:bodyPr anchorCtr="0" anchor="ctr" bIns="91425" lIns="91425" rIns="91425" tIns="91425">
            <a:noAutofit/>
          </a:bodyPr>
          <a:lstStyle/>
          <a:p>
            <a:pPr lvl="0">
              <a:spcBef>
                <a:spcPts val="0"/>
              </a:spcBef>
              <a:buNone/>
            </a:pPr>
            <a:r>
              <a:t/>
            </a:r>
            <a:endParaRPr/>
          </a:p>
        </p:txBody>
      </p:sp>
      <p:sp>
        <p:nvSpPr>
          <p:cNvPr id="1093" name="Shape 1093"/>
          <p:cNvSpPr/>
          <p:nvPr/>
        </p:nvSpPr>
        <p:spPr>
          <a:xfrm>
            <a:off x="5137165" y="3369647"/>
            <a:ext cx="3368700" cy="310500"/>
          </a:xfrm>
          <a:prstGeom prst="rect">
            <a:avLst/>
          </a:prstGeom>
          <a:solidFill>
            <a:srgbClr val="FF0000"/>
          </a:solidFill>
          <a:ln>
            <a:noFill/>
          </a:ln>
        </p:spPr>
        <p:txBody>
          <a:bodyPr anchorCtr="0" anchor="ctr" bIns="91425" lIns="91425" rIns="91425" tIns="91425">
            <a:noAutofit/>
          </a:bodyPr>
          <a:lstStyle/>
          <a:p>
            <a:pPr indent="0" lvl="0" marL="0" marR="0" rtl="0">
              <a:lnSpc>
                <a:spcPct val="100000"/>
              </a:lnSpc>
              <a:spcBef>
                <a:spcPts val="0"/>
              </a:spcBef>
              <a:spcAft>
                <a:spcPts val="0"/>
              </a:spcAft>
              <a:buClr>
                <a:srgbClr val="FFFFFF"/>
              </a:buClr>
              <a:buFont typeface="Arial"/>
              <a:buNone/>
            </a:pPr>
            <a:r>
              <a:rPr lang="en">
                <a:solidFill>
                  <a:srgbClr val="FFFFFF"/>
                </a:solidFill>
              </a:rPr>
              <a:t>p</a:t>
            </a:r>
            <a:r>
              <a:rPr b="0" i="0" lang="en" sz="1400" u="none" cap="none" strike="noStrike">
                <a:solidFill>
                  <a:srgbClr val="FFFFFF"/>
                </a:solidFill>
                <a:latin typeface="Arial"/>
                <a:ea typeface="Arial"/>
                <a:cs typeface="Arial"/>
                <a:sym typeface="Arial"/>
              </a:rPr>
              <a:t>ayments from customers</a:t>
            </a:r>
          </a:p>
        </p:txBody>
      </p:sp>
      <p:sp>
        <p:nvSpPr>
          <p:cNvPr id="1094" name="Shape 1094"/>
          <p:cNvSpPr/>
          <p:nvPr/>
        </p:nvSpPr>
        <p:spPr>
          <a:xfrm flipH="1">
            <a:off x="3841081" y="3367728"/>
            <a:ext cx="1304400" cy="310500"/>
          </a:xfrm>
          <a:prstGeom prst="rtTriangle">
            <a:avLst/>
          </a:prstGeom>
          <a:solidFill>
            <a:srgbClr val="FF0000"/>
          </a:solidFill>
          <a:ln>
            <a:noFill/>
          </a:ln>
        </p:spPr>
        <p:txBody>
          <a:bodyPr anchorCtr="0" anchor="ctr" bIns="91425" lIns="91425" rIns="91425" tIns="91425">
            <a:noAutofit/>
          </a:bodyPr>
          <a:lstStyle/>
          <a:p>
            <a:pPr lvl="0">
              <a:spcBef>
                <a:spcPts val="0"/>
              </a:spcBef>
              <a:buNone/>
            </a:pPr>
            <a:r>
              <a:t/>
            </a:r>
            <a:endParaRPr/>
          </a:p>
        </p:txBody>
      </p:sp>
      <p:sp>
        <p:nvSpPr>
          <p:cNvPr id="1095" name="Shape 1095"/>
          <p:cNvSpPr txBox="1"/>
          <p:nvPr/>
        </p:nvSpPr>
        <p:spPr>
          <a:xfrm>
            <a:off x="95850" y="2630525"/>
            <a:ext cx="935700" cy="310500"/>
          </a:xfrm>
          <a:prstGeom prst="rect">
            <a:avLst/>
          </a:prstGeom>
          <a:noFill/>
          <a:ln>
            <a:noFill/>
          </a:ln>
        </p:spPr>
        <p:txBody>
          <a:bodyPr anchorCtr="0" anchor="t" bIns="91425" lIns="91425" rIns="91425" tIns="91425">
            <a:noAutofit/>
          </a:bodyPr>
          <a:lstStyle/>
          <a:p>
            <a:pPr indent="0" lvl="0" marL="0" marR="0" rtl="0" algn="r">
              <a:lnSpc>
                <a:spcPct val="100000"/>
              </a:lnSpc>
              <a:spcBef>
                <a:spcPts val="0"/>
              </a:spcBef>
              <a:spcAft>
                <a:spcPts val="0"/>
              </a:spcAft>
              <a:buClr>
                <a:srgbClr val="000000"/>
              </a:buClr>
              <a:buSzPct val="25000"/>
              <a:buFont typeface="Oswald"/>
              <a:buNone/>
            </a:pPr>
            <a:r>
              <a:rPr lang="en" sz="1200">
                <a:latin typeface="Oswald"/>
                <a:ea typeface="Oswald"/>
                <a:cs typeface="Oswald"/>
                <a:sym typeface="Oswald"/>
              </a:rPr>
              <a:t>Healthcare</a:t>
            </a:r>
          </a:p>
        </p:txBody>
      </p:sp>
      <p:sp>
        <p:nvSpPr>
          <p:cNvPr id="1096" name="Shape 1096"/>
          <p:cNvSpPr/>
          <p:nvPr/>
        </p:nvSpPr>
        <p:spPr>
          <a:xfrm>
            <a:off x="4020245" y="2821125"/>
            <a:ext cx="4494000" cy="310500"/>
          </a:xfrm>
          <a:prstGeom prst="rect">
            <a:avLst/>
          </a:prstGeom>
          <a:solidFill>
            <a:srgbClr val="FF9900"/>
          </a:solidFill>
          <a:ln>
            <a:noFill/>
          </a:ln>
        </p:spPr>
        <p:txBody>
          <a:bodyPr anchorCtr="0" anchor="ctr" bIns="91425" lIns="91425" rIns="91425" tIns="91425">
            <a:noAutofit/>
          </a:bodyPr>
          <a:lstStyle/>
          <a:p>
            <a:pPr indent="0" lvl="0" marL="0" marR="0" rtl="0">
              <a:lnSpc>
                <a:spcPct val="100000"/>
              </a:lnSpc>
              <a:spcBef>
                <a:spcPts val="0"/>
              </a:spcBef>
              <a:spcAft>
                <a:spcPts val="0"/>
              </a:spcAft>
              <a:buClr>
                <a:srgbClr val="FFFFFF"/>
              </a:buClr>
              <a:buFont typeface="Arial"/>
              <a:buNone/>
            </a:pPr>
            <a:r>
              <a:rPr lang="en">
                <a:solidFill>
                  <a:srgbClr val="FFFFFF"/>
                </a:solidFill>
              </a:rPr>
              <a:t>n</a:t>
            </a:r>
            <a:r>
              <a:rPr b="0" i="0" lang="en" sz="1400" u="none" cap="none" strike="noStrike">
                <a:solidFill>
                  <a:srgbClr val="FFFFFF"/>
                </a:solidFill>
                <a:latin typeface="Arial"/>
                <a:ea typeface="Arial"/>
                <a:cs typeface="Arial"/>
                <a:sym typeface="Arial"/>
              </a:rPr>
              <a:t>on-regulated Products</a:t>
            </a:r>
          </a:p>
        </p:txBody>
      </p:sp>
      <p:sp>
        <p:nvSpPr>
          <p:cNvPr id="1097" name="Shape 1097"/>
          <p:cNvSpPr/>
          <p:nvPr/>
        </p:nvSpPr>
        <p:spPr>
          <a:xfrm>
            <a:off x="6448875" y="2448625"/>
            <a:ext cx="2061000" cy="310500"/>
          </a:xfrm>
          <a:prstGeom prst="rect">
            <a:avLst/>
          </a:prstGeom>
          <a:solidFill>
            <a:srgbClr val="FF0000"/>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Font typeface="Arial"/>
              <a:buNone/>
            </a:pPr>
            <a:r>
              <a:t/>
            </a:r>
            <a:endParaRPr/>
          </a:p>
        </p:txBody>
      </p:sp>
      <p:sp>
        <p:nvSpPr>
          <p:cNvPr id="1098" name="Shape 1098"/>
          <p:cNvSpPr/>
          <p:nvPr/>
        </p:nvSpPr>
        <p:spPr>
          <a:xfrm flipH="1">
            <a:off x="5155206" y="2446525"/>
            <a:ext cx="1304400" cy="310500"/>
          </a:xfrm>
          <a:prstGeom prst="rtTriangle">
            <a:avLst/>
          </a:prstGeom>
          <a:solidFill>
            <a:srgbClr val="FF0000"/>
          </a:solidFill>
          <a:ln>
            <a:noFill/>
          </a:ln>
        </p:spPr>
        <p:txBody>
          <a:bodyPr anchorCtr="0" anchor="ctr" bIns="91425" lIns="91425" rIns="91425" tIns="91425">
            <a:noAutofit/>
          </a:bodyPr>
          <a:lstStyle/>
          <a:p>
            <a:pPr lvl="0">
              <a:spcBef>
                <a:spcPts val="0"/>
              </a:spcBef>
              <a:buNone/>
            </a:pPr>
            <a:r>
              <a:t/>
            </a:r>
            <a:endParaRPr/>
          </a:p>
        </p:txBody>
      </p:sp>
      <p:sp>
        <p:nvSpPr>
          <p:cNvPr id="1099" name="Shape 1099"/>
          <p:cNvSpPr txBox="1"/>
          <p:nvPr/>
        </p:nvSpPr>
        <p:spPr>
          <a:xfrm>
            <a:off x="6424492" y="2397625"/>
            <a:ext cx="1852500" cy="4236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regulated products</a:t>
            </a:r>
          </a:p>
        </p:txBody>
      </p:sp>
      <p:sp>
        <p:nvSpPr>
          <p:cNvPr id="1100" name="Shape 1100"/>
          <p:cNvSpPr/>
          <p:nvPr/>
        </p:nvSpPr>
        <p:spPr>
          <a:xfrm flipH="1">
            <a:off x="2798129" y="2821175"/>
            <a:ext cx="1229100" cy="310500"/>
          </a:xfrm>
          <a:prstGeom prst="rtTriangle">
            <a:avLst/>
          </a:prstGeom>
          <a:solidFill>
            <a:srgbClr val="FF9900"/>
          </a:solidFill>
          <a:ln>
            <a:noFill/>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accent3"/>
        </a:solidFill>
      </p:bgPr>
    </p:bg>
    <p:spTree>
      <p:nvGrpSpPr>
        <p:cNvPr id="1104" name="Shape 1104"/>
        <p:cNvGrpSpPr/>
        <p:nvPr/>
      </p:nvGrpSpPr>
      <p:grpSpPr>
        <a:xfrm>
          <a:off x="0" y="0"/>
          <a:ext cx="0" cy="0"/>
          <a:chOff x="0" y="0"/>
          <a:chExt cx="0" cy="0"/>
        </a:xfrm>
      </p:grpSpPr>
      <p:pic>
        <p:nvPicPr>
          <p:cNvPr id="1105" name="Shape 1105"/>
          <p:cNvPicPr preferRelativeResize="0"/>
          <p:nvPr/>
        </p:nvPicPr>
        <p:blipFill rotWithShape="1">
          <a:blip r:embed="rId3">
            <a:alphaModFix amt="92000"/>
          </a:blip>
          <a:srcRect b="13266" l="33572" r="0" t="30682"/>
          <a:stretch/>
        </p:blipFill>
        <p:spPr>
          <a:xfrm>
            <a:off x="0" y="0"/>
            <a:ext cx="9143998" cy="5143498"/>
          </a:xfrm>
          <a:prstGeom prst="rect">
            <a:avLst/>
          </a:prstGeom>
          <a:noFill/>
          <a:ln>
            <a:noFill/>
          </a:ln>
        </p:spPr>
      </p:pic>
      <p:sp>
        <p:nvSpPr>
          <p:cNvPr id="1106" name="Shape 1106"/>
          <p:cNvSpPr txBox="1"/>
          <p:nvPr/>
        </p:nvSpPr>
        <p:spPr>
          <a:xfrm>
            <a:off x="2326225" y="3291750"/>
            <a:ext cx="5238899" cy="1094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4800" u="none" cap="none" strike="noStrike">
                <a:solidFill>
                  <a:srgbClr val="FFFFFF"/>
                </a:solidFill>
                <a:highlight>
                  <a:srgbClr val="3F3F3F"/>
                </a:highlight>
                <a:latin typeface="Oswald"/>
                <a:ea typeface="Oswald"/>
                <a:cs typeface="Oswald"/>
                <a:sym typeface="Oswald"/>
              </a:rPr>
              <a:t>What are we doing?</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110" name="Shape 1110"/>
        <p:cNvGrpSpPr/>
        <p:nvPr/>
      </p:nvGrpSpPr>
      <p:grpSpPr>
        <a:xfrm>
          <a:off x="0" y="0"/>
          <a:ext cx="0" cy="0"/>
          <a:chOff x="0" y="0"/>
          <a:chExt cx="0" cy="0"/>
        </a:xfrm>
      </p:grpSpPr>
      <p:sp>
        <p:nvSpPr>
          <p:cNvPr id="1111" name="Shape 1111"/>
          <p:cNvSpPr/>
          <p:nvPr/>
        </p:nvSpPr>
        <p:spPr>
          <a:xfrm>
            <a:off x="5860824" y="1262224"/>
            <a:ext cx="3148200" cy="3026099"/>
          </a:xfrm>
          <a:prstGeom prst="ellipse">
            <a:avLst/>
          </a:prstGeom>
          <a:noFill/>
          <a:ln cap="flat" cmpd="sng" w="28575">
            <a:solidFill>
              <a:srgbClr val="6FA8DC"/>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12" name="Shape 1112"/>
          <p:cNvSpPr txBox="1"/>
          <p:nvPr/>
        </p:nvSpPr>
        <p:spPr>
          <a:xfrm>
            <a:off x="0" y="2340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Vision and Team</a:t>
            </a:r>
          </a:p>
        </p:txBody>
      </p:sp>
      <p:sp>
        <p:nvSpPr>
          <p:cNvPr id="1113" name="Shape 1113"/>
          <p:cNvSpPr/>
          <p:nvPr/>
        </p:nvSpPr>
        <p:spPr>
          <a:xfrm>
            <a:off x="868626" y="1861665"/>
            <a:ext cx="1900200" cy="1947000"/>
          </a:xfrm>
          <a:prstGeom prst="ellipse">
            <a:avLst/>
          </a:prstGeom>
          <a:noFill/>
          <a:ln cap="flat" cmpd="sng" w="28575">
            <a:solidFill>
              <a:srgbClr val="FF99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14" name="Shape 1114"/>
          <p:cNvSpPr/>
          <p:nvPr/>
        </p:nvSpPr>
        <p:spPr>
          <a:xfrm>
            <a:off x="342094" y="1322093"/>
            <a:ext cx="2953200" cy="3026100"/>
          </a:xfrm>
          <a:prstGeom prst="ellipse">
            <a:avLst/>
          </a:prstGeom>
          <a:noFill/>
          <a:ln cap="flat" cmpd="sng" w="28575">
            <a:solidFill>
              <a:srgbClr val="D9EAD3"/>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15" name="Shape 1115"/>
          <p:cNvSpPr/>
          <p:nvPr/>
        </p:nvSpPr>
        <p:spPr>
          <a:xfrm>
            <a:off x="1371599" y="2377096"/>
            <a:ext cx="893999" cy="916200"/>
          </a:xfrm>
          <a:prstGeom prst="ellipse">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16" name="Shape 1116"/>
          <p:cNvSpPr txBox="1"/>
          <p:nvPr/>
        </p:nvSpPr>
        <p:spPr>
          <a:xfrm>
            <a:off x="2966263" y="941093"/>
            <a:ext cx="1243500" cy="336600"/>
          </a:xfrm>
          <a:prstGeom prst="rect">
            <a:avLst/>
          </a:prstGeom>
          <a:noFill/>
          <a:ln>
            <a:noFill/>
          </a:ln>
        </p:spPr>
        <p:txBody>
          <a:bodyPr anchorCtr="0" anchor="ctr" bIns="91425" lIns="91425" rIns="91425" tIns="91425">
            <a:noAutofit/>
          </a:bodyPr>
          <a:lstStyle/>
          <a:p>
            <a:pPr lvl="0" rtl="0">
              <a:spcBef>
                <a:spcPts val="0"/>
              </a:spcBef>
              <a:buNone/>
            </a:pPr>
            <a:r>
              <a:rPr lang="en" sz="1000">
                <a:latin typeface="Roboto Condensed"/>
                <a:ea typeface="Roboto Condensed"/>
                <a:cs typeface="Roboto Condensed"/>
                <a:sym typeface="Roboto Condensed"/>
              </a:rPr>
              <a:t>Have an eye on it</a:t>
            </a:r>
          </a:p>
        </p:txBody>
      </p:sp>
      <p:sp>
        <p:nvSpPr>
          <p:cNvPr id="1117" name="Shape 1117"/>
          <p:cNvSpPr txBox="1"/>
          <p:nvPr/>
        </p:nvSpPr>
        <p:spPr>
          <a:xfrm>
            <a:off x="2966263" y="1224507"/>
            <a:ext cx="1243500" cy="336600"/>
          </a:xfrm>
          <a:prstGeom prst="rect">
            <a:avLst/>
          </a:prstGeom>
          <a:noFill/>
          <a:ln>
            <a:noFill/>
          </a:ln>
        </p:spPr>
        <p:txBody>
          <a:bodyPr anchorCtr="0" anchor="ctr" bIns="91425" lIns="91425" rIns="91425" tIns="91425">
            <a:noAutofit/>
          </a:bodyPr>
          <a:lstStyle/>
          <a:p>
            <a:pPr lvl="0" rtl="0">
              <a:spcBef>
                <a:spcPts val="0"/>
              </a:spcBef>
              <a:buNone/>
            </a:pPr>
            <a:r>
              <a:rPr lang="en" sz="1000">
                <a:latin typeface="Roboto Condensed"/>
                <a:ea typeface="Roboto Condensed"/>
                <a:cs typeface="Roboto Condensed"/>
                <a:sym typeface="Roboto Condensed"/>
              </a:rPr>
              <a:t>Stand-by</a:t>
            </a:r>
          </a:p>
        </p:txBody>
      </p:sp>
      <p:sp>
        <p:nvSpPr>
          <p:cNvPr id="1118" name="Shape 1118"/>
          <p:cNvSpPr txBox="1"/>
          <p:nvPr/>
        </p:nvSpPr>
        <p:spPr>
          <a:xfrm>
            <a:off x="2966263" y="1561078"/>
            <a:ext cx="1243500" cy="336600"/>
          </a:xfrm>
          <a:prstGeom prst="rect">
            <a:avLst/>
          </a:prstGeom>
          <a:noFill/>
          <a:ln>
            <a:noFill/>
          </a:ln>
        </p:spPr>
        <p:txBody>
          <a:bodyPr anchorCtr="0" anchor="ctr" bIns="91425" lIns="91425" rIns="91425" tIns="91425">
            <a:noAutofit/>
          </a:bodyPr>
          <a:lstStyle/>
          <a:p>
            <a:pPr lvl="0" rtl="0">
              <a:spcBef>
                <a:spcPts val="0"/>
              </a:spcBef>
              <a:buNone/>
            </a:pPr>
            <a:r>
              <a:rPr lang="en" sz="1000">
                <a:latin typeface="Roboto Condensed"/>
                <a:ea typeface="Roboto Condensed"/>
                <a:cs typeface="Roboto Condensed"/>
                <a:sym typeface="Roboto Condensed"/>
              </a:rPr>
              <a:t>Focus</a:t>
            </a:r>
          </a:p>
        </p:txBody>
      </p:sp>
      <p:cxnSp>
        <p:nvCxnSpPr>
          <p:cNvPr id="1119" name="Shape 1119"/>
          <p:cNvCxnSpPr>
            <a:stCxn id="1118" idx="1"/>
            <a:endCxn id="1115" idx="7"/>
          </p:cNvCxnSpPr>
          <p:nvPr/>
        </p:nvCxnSpPr>
        <p:spPr>
          <a:xfrm flipH="1">
            <a:off x="2134663" y="1729378"/>
            <a:ext cx="831600" cy="781800"/>
          </a:xfrm>
          <a:prstGeom prst="straightConnector1">
            <a:avLst/>
          </a:prstGeom>
          <a:noFill/>
          <a:ln cap="flat" cmpd="sng" w="28575">
            <a:solidFill>
              <a:srgbClr val="FF0000"/>
            </a:solidFill>
            <a:prstDash val="solid"/>
            <a:round/>
            <a:headEnd len="lg" w="lg" type="none"/>
            <a:tailEnd len="lg" w="lg" type="none"/>
          </a:ln>
        </p:spPr>
      </p:cxnSp>
      <p:cxnSp>
        <p:nvCxnSpPr>
          <p:cNvPr id="1120" name="Shape 1120"/>
          <p:cNvCxnSpPr>
            <a:stCxn id="1117" idx="1"/>
          </p:cNvCxnSpPr>
          <p:nvPr/>
        </p:nvCxnSpPr>
        <p:spPr>
          <a:xfrm flipH="1">
            <a:off x="2296663" y="1392807"/>
            <a:ext cx="669600" cy="596700"/>
          </a:xfrm>
          <a:prstGeom prst="straightConnector1">
            <a:avLst/>
          </a:prstGeom>
          <a:noFill/>
          <a:ln cap="flat" cmpd="sng" w="28575">
            <a:solidFill>
              <a:srgbClr val="FF9900"/>
            </a:solidFill>
            <a:prstDash val="solid"/>
            <a:round/>
            <a:headEnd len="lg" w="lg" type="none"/>
            <a:tailEnd len="lg" w="lg" type="none"/>
          </a:ln>
        </p:spPr>
      </p:cxnSp>
      <p:cxnSp>
        <p:nvCxnSpPr>
          <p:cNvPr id="1121" name="Shape 1121"/>
          <p:cNvCxnSpPr>
            <a:stCxn id="1116" idx="1"/>
          </p:cNvCxnSpPr>
          <p:nvPr/>
        </p:nvCxnSpPr>
        <p:spPr>
          <a:xfrm flipH="1">
            <a:off x="2500363" y="1109393"/>
            <a:ext cx="465900" cy="381300"/>
          </a:xfrm>
          <a:prstGeom prst="straightConnector1">
            <a:avLst/>
          </a:prstGeom>
          <a:noFill/>
          <a:ln cap="flat" cmpd="sng" w="28575">
            <a:solidFill>
              <a:srgbClr val="D9EAD3"/>
            </a:solidFill>
            <a:prstDash val="solid"/>
            <a:round/>
            <a:headEnd len="lg" w="lg" type="none"/>
            <a:tailEnd len="lg" w="lg" type="none"/>
          </a:ln>
        </p:spPr>
      </p:cxnSp>
      <p:sp>
        <p:nvSpPr>
          <p:cNvPr id="1122" name="Shape 1122"/>
          <p:cNvSpPr txBox="1"/>
          <p:nvPr/>
        </p:nvSpPr>
        <p:spPr>
          <a:xfrm>
            <a:off x="1474962" y="2511209"/>
            <a:ext cx="687299" cy="314400"/>
          </a:xfrm>
          <a:prstGeom prst="rect">
            <a:avLst/>
          </a:prstGeom>
          <a:noFill/>
          <a:ln>
            <a:noFill/>
          </a:ln>
        </p:spPr>
        <p:txBody>
          <a:bodyPr anchorCtr="0" anchor="ctr" bIns="91425" lIns="91425" rIns="91425" tIns="91425">
            <a:noAutofit/>
          </a:bodyPr>
          <a:lstStyle/>
          <a:p>
            <a:pPr lvl="0" rtl="0" algn="ctr">
              <a:spcBef>
                <a:spcPts val="0"/>
              </a:spcBef>
              <a:buNone/>
            </a:pPr>
            <a:r>
              <a:rPr lang="en" sz="1200">
                <a:latin typeface="Roboto Condensed"/>
                <a:ea typeface="Roboto Condensed"/>
                <a:cs typeface="Roboto Condensed"/>
                <a:sym typeface="Roboto Condensed"/>
              </a:rPr>
              <a:t>Bitcoin</a:t>
            </a:r>
          </a:p>
        </p:txBody>
      </p:sp>
      <p:sp>
        <p:nvSpPr>
          <p:cNvPr id="1123" name="Shape 1123"/>
          <p:cNvSpPr txBox="1"/>
          <p:nvPr/>
        </p:nvSpPr>
        <p:spPr>
          <a:xfrm>
            <a:off x="1372838" y="2781843"/>
            <a:ext cx="894000" cy="314400"/>
          </a:xfrm>
          <a:prstGeom prst="rect">
            <a:avLst/>
          </a:prstGeom>
          <a:noFill/>
          <a:ln>
            <a:noFill/>
          </a:ln>
        </p:spPr>
        <p:txBody>
          <a:bodyPr anchorCtr="0" anchor="ctr" bIns="91425" lIns="91425" rIns="91425" tIns="91425">
            <a:noAutofit/>
          </a:bodyPr>
          <a:lstStyle/>
          <a:p>
            <a:pPr lvl="0" rtl="0" algn="ctr">
              <a:spcBef>
                <a:spcPts val="0"/>
              </a:spcBef>
              <a:buNone/>
            </a:pPr>
            <a:r>
              <a:rPr lang="en" sz="1200">
                <a:latin typeface="Roboto Condensed"/>
                <a:ea typeface="Roboto Condensed"/>
                <a:cs typeface="Roboto Condensed"/>
                <a:sym typeface="Roboto Condensed"/>
              </a:rPr>
              <a:t>Ethereum</a:t>
            </a:r>
          </a:p>
        </p:txBody>
      </p:sp>
      <p:sp>
        <p:nvSpPr>
          <p:cNvPr id="1124" name="Shape 1124"/>
          <p:cNvSpPr txBox="1"/>
          <p:nvPr/>
        </p:nvSpPr>
        <p:spPr>
          <a:xfrm>
            <a:off x="1337776" y="1986137"/>
            <a:ext cx="893999" cy="314400"/>
          </a:xfrm>
          <a:prstGeom prst="rect">
            <a:avLst/>
          </a:prstGeom>
          <a:noFill/>
          <a:ln>
            <a:noFill/>
          </a:ln>
        </p:spPr>
        <p:txBody>
          <a:bodyPr anchorCtr="0" anchor="ctr" bIns="91425" lIns="91425" rIns="91425" tIns="91425">
            <a:noAutofit/>
          </a:bodyPr>
          <a:lstStyle/>
          <a:p>
            <a:pPr lvl="0" rtl="0" algn="ctr">
              <a:spcBef>
                <a:spcPts val="0"/>
              </a:spcBef>
              <a:buNone/>
            </a:pPr>
            <a:r>
              <a:rPr lang="en" sz="1200">
                <a:latin typeface="Roboto Condensed"/>
                <a:ea typeface="Roboto Condensed"/>
                <a:cs typeface="Roboto Condensed"/>
                <a:sym typeface="Roboto Condensed"/>
              </a:rPr>
              <a:t>Rootstock</a:t>
            </a:r>
          </a:p>
        </p:txBody>
      </p:sp>
      <p:sp>
        <p:nvSpPr>
          <p:cNvPr id="1125" name="Shape 1125"/>
          <p:cNvSpPr txBox="1"/>
          <p:nvPr/>
        </p:nvSpPr>
        <p:spPr>
          <a:xfrm>
            <a:off x="508694" y="1814566"/>
            <a:ext cx="894000" cy="314400"/>
          </a:xfrm>
          <a:prstGeom prst="rect">
            <a:avLst/>
          </a:prstGeom>
          <a:noFill/>
          <a:ln>
            <a:noFill/>
          </a:ln>
        </p:spPr>
        <p:txBody>
          <a:bodyPr anchorCtr="0" anchor="ctr" bIns="91425" lIns="91425" rIns="91425" tIns="91425">
            <a:noAutofit/>
          </a:bodyPr>
          <a:lstStyle/>
          <a:p>
            <a:pPr lvl="0" rtl="0" algn="ctr">
              <a:spcBef>
                <a:spcPts val="0"/>
              </a:spcBef>
              <a:buNone/>
            </a:pPr>
            <a:r>
              <a:rPr lang="en" sz="1100">
                <a:latin typeface="Roboto Condensed"/>
                <a:ea typeface="Roboto Condensed"/>
                <a:cs typeface="Roboto Condensed"/>
                <a:sym typeface="Roboto Condensed"/>
              </a:rPr>
              <a:t>Factom</a:t>
            </a:r>
          </a:p>
        </p:txBody>
      </p:sp>
      <p:sp>
        <p:nvSpPr>
          <p:cNvPr id="1126" name="Shape 1126"/>
          <p:cNvSpPr txBox="1"/>
          <p:nvPr/>
        </p:nvSpPr>
        <p:spPr>
          <a:xfrm>
            <a:off x="1534184" y="1474772"/>
            <a:ext cx="998400" cy="314400"/>
          </a:xfrm>
          <a:prstGeom prst="rect">
            <a:avLst/>
          </a:prstGeom>
          <a:noFill/>
          <a:ln>
            <a:noFill/>
          </a:ln>
        </p:spPr>
        <p:txBody>
          <a:bodyPr anchorCtr="0" anchor="ctr" bIns="91425" lIns="91425" rIns="91425" tIns="91425">
            <a:noAutofit/>
          </a:bodyPr>
          <a:lstStyle/>
          <a:p>
            <a:pPr lvl="0" rtl="0" algn="ctr">
              <a:spcBef>
                <a:spcPts val="0"/>
              </a:spcBef>
              <a:buNone/>
            </a:pPr>
            <a:r>
              <a:rPr lang="en" sz="1100">
                <a:latin typeface="Roboto Condensed"/>
                <a:ea typeface="Roboto Condensed"/>
                <a:cs typeface="Roboto Condensed"/>
                <a:sym typeface="Roboto Condensed"/>
              </a:rPr>
              <a:t>OpenBazaar</a:t>
            </a:r>
          </a:p>
        </p:txBody>
      </p:sp>
      <p:sp>
        <p:nvSpPr>
          <p:cNvPr id="1127" name="Shape 1127"/>
          <p:cNvSpPr txBox="1"/>
          <p:nvPr/>
        </p:nvSpPr>
        <p:spPr>
          <a:xfrm>
            <a:off x="2508494" y="2408532"/>
            <a:ext cx="998399" cy="314400"/>
          </a:xfrm>
          <a:prstGeom prst="rect">
            <a:avLst/>
          </a:prstGeom>
          <a:noFill/>
          <a:ln>
            <a:noFill/>
          </a:ln>
        </p:spPr>
        <p:txBody>
          <a:bodyPr anchorCtr="0" anchor="ctr" bIns="91425" lIns="91425" rIns="91425" tIns="91425">
            <a:noAutofit/>
          </a:bodyPr>
          <a:lstStyle/>
          <a:p>
            <a:pPr lvl="0" rtl="0" algn="ctr">
              <a:spcBef>
                <a:spcPts val="0"/>
              </a:spcBef>
              <a:buNone/>
            </a:pPr>
            <a:r>
              <a:rPr lang="en" sz="1100">
                <a:latin typeface="Roboto Condensed"/>
                <a:ea typeface="Roboto Condensed"/>
                <a:cs typeface="Roboto Condensed"/>
                <a:sym typeface="Roboto Condensed"/>
              </a:rPr>
              <a:t>Ripple</a:t>
            </a:r>
          </a:p>
        </p:txBody>
      </p:sp>
      <p:sp>
        <p:nvSpPr>
          <p:cNvPr id="1128" name="Shape 1128"/>
          <p:cNvSpPr txBox="1"/>
          <p:nvPr/>
        </p:nvSpPr>
        <p:spPr>
          <a:xfrm>
            <a:off x="102254" y="2566240"/>
            <a:ext cx="998400" cy="314400"/>
          </a:xfrm>
          <a:prstGeom prst="rect">
            <a:avLst/>
          </a:prstGeom>
          <a:noFill/>
          <a:ln>
            <a:noFill/>
          </a:ln>
        </p:spPr>
        <p:txBody>
          <a:bodyPr anchorCtr="0" anchor="ctr" bIns="91425" lIns="91425" rIns="91425" tIns="91425">
            <a:noAutofit/>
          </a:bodyPr>
          <a:lstStyle/>
          <a:p>
            <a:pPr lvl="0" rtl="0" algn="ctr">
              <a:spcBef>
                <a:spcPts val="0"/>
              </a:spcBef>
              <a:buNone/>
            </a:pPr>
            <a:r>
              <a:rPr lang="en" sz="1100">
                <a:latin typeface="Roboto Condensed"/>
                <a:ea typeface="Roboto Condensed"/>
                <a:cs typeface="Roboto Condensed"/>
                <a:sym typeface="Roboto Condensed"/>
              </a:rPr>
              <a:t>Storj.io</a:t>
            </a:r>
          </a:p>
        </p:txBody>
      </p:sp>
      <p:sp>
        <p:nvSpPr>
          <p:cNvPr id="1129" name="Shape 1129"/>
          <p:cNvSpPr txBox="1"/>
          <p:nvPr/>
        </p:nvSpPr>
        <p:spPr>
          <a:xfrm>
            <a:off x="1325394" y="3904031"/>
            <a:ext cx="998399" cy="314400"/>
          </a:xfrm>
          <a:prstGeom prst="rect">
            <a:avLst/>
          </a:prstGeom>
          <a:noFill/>
          <a:ln>
            <a:noFill/>
          </a:ln>
        </p:spPr>
        <p:txBody>
          <a:bodyPr anchorCtr="0" anchor="ctr" bIns="91425" lIns="91425" rIns="91425" tIns="91425">
            <a:noAutofit/>
          </a:bodyPr>
          <a:lstStyle/>
          <a:p>
            <a:pPr lvl="0" rtl="0" algn="ctr">
              <a:spcBef>
                <a:spcPts val="0"/>
              </a:spcBef>
              <a:buNone/>
            </a:pPr>
            <a:r>
              <a:rPr lang="en" sz="1100">
                <a:latin typeface="Roboto Condensed"/>
                <a:ea typeface="Roboto Condensed"/>
                <a:cs typeface="Roboto Condensed"/>
                <a:sym typeface="Roboto Condensed"/>
              </a:rPr>
              <a:t>Counterparty</a:t>
            </a:r>
          </a:p>
        </p:txBody>
      </p:sp>
      <p:sp>
        <p:nvSpPr>
          <p:cNvPr id="1130" name="Shape 1130"/>
          <p:cNvSpPr txBox="1"/>
          <p:nvPr/>
        </p:nvSpPr>
        <p:spPr>
          <a:xfrm>
            <a:off x="2293028" y="3435777"/>
            <a:ext cx="998400" cy="314400"/>
          </a:xfrm>
          <a:prstGeom prst="rect">
            <a:avLst/>
          </a:prstGeom>
          <a:noFill/>
          <a:ln>
            <a:noFill/>
          </a:ln>
        </p:spPr>
        <p:txBody>
          <a:bodyPr anchorCtr="0" anchor="ctr" bIns="91425" lIns="91425" rIns="91425" tIns="91425">
            <a:noAutofit/>
          </a:bodyPr>
          <a:lstStyle/>
          <a:p>
            <a:pPr lvl="0" rtl="0" algn="ctr">
              <a:spcBef>
                <a:spcPts val="0"/>
              </a:spcBef>
              <a:buNone/>
            </a:pPr>
            <a:r>
              <a:rPr lang="en" sz="1000">
                <a:latin typeface="Roboto Condensed"/>
                <a:ea typeface="Roboto Condensed"/>
                <a:cs typeface="Roboto Condensed"/>
                <a:sym typeface="Roboto Condensed"/>
              </a:rPr>
              <a:t>Lightning</a:t>
            </a:r>
          </a:p>
          <a:p>
            <a:pPr lvl="0" rtl="0" algn="ctr">
              <a:spcBef>
                <a:spcPts val="0"/>
              </a:spcBef>
              <a:buNone/>
            </a:pPr>
            <a:r>
              <a:rPr lang="en" sz="1000">
                <a:latin typeface="Roboto Condensed"/>
                <a:ea typeface="Roboto Condensed"/>
                <a:cs typeface="Roboto Condensed"/>
                <a:sym typeface="Roboto Condensed"/>
              </a:rPr>
              <a:t>Networks</a:t>
            </a:r>
          </a:p>
        </p:txBody>
      </p:sp>
      <p:sp>
        <p:nvSpPr>
          <p:cNvPr id="1131" name="Shape 1131"/>
          <p:cNvSpPr txBox="1"/>
          <p:nvPr/>
        </p:nvSpPr>
        <p:spPr>
          <a:xfrm>
            <a:off x="287178" y="3331962"/>
            <a:ext cx="998400" cy="314400"/>
          </a:xfrm>
          <a:prstGeom prst="rect">
            <a:avLst/>
          </a:prstGeom>
          <a:noFill/>
          <a:ln>
            <a:noFill/>
          </a:ln>
        </p:spPr>
        <p:txBody>
          <a:bodyPr anchorCtr="0" anchor="ctr" bIns="91425" lIns="91425" rIns="91425" tIns="91425">
            <a:noAutofit/>
          </a:bodyPr>
          <a:lstStyle/>
          <a:p>
            <a:pPr lvl="0" rtl="0" algn="ctr">
              <a:spcBef>
                <a:spcPts val="0"/>
              </a:spcBef>
              <a:buNone/>
            </a:pPr>
            <a:r>
              <a:rPr lang="en" sz="1100">
                <a:latin typeface="Roboto Condensed"/>
                <a:ea typeface="Roboto Condensed"/>
                <a:cs typeface="Roboto Condensed"/>
                <a:sym typeface="Roboto Condensed"/>
              </a:rPr>
              <a:t>Others</a:t>
            </a:r>
          </a:p>
        </p:txBody>
      </p:sp>
      <p:sp>
        <p:nvSpPr>
          <p:cNvPr id="1132" name="Shape 1132"/>
          <p:cNvSpPr txBox="1"/>
          <p:nvPr/>
        </p:nvSpPr>
        <p:spPr>
          <a:xfrm>
            <a:off x="1293285" y="3342943"/>
            <a:ext cx="1082700" cy="314400"/>
          </a:xfrm>
          <a:prstGeom prst="rect">
            <a:avLst/>
          </a:prstGeom>
          <a:noFill/>
          <a:ln>
            <a:noFill/>
          </a:ln>
        </p:spPr>
        <p:txBody>
          <a:bodyPr anchorCtr="0" anchor="ctr" bIns="91425" lIns="91425" rIns="91425" tIns="91425">
            <a:noAutofit/>
          </a:bodyPr>
          <a:lstStyle/>
          <a:p>
            <a:pPr lvl="0" rtl="0" algn="ctr">
              <a:spcBef>
                <a:spcPts val="0"/>
              </a:spcBef>
              <a:buNone/>
            </a:pPr>
            <a:r>
              <a:rPr lang="en" sz="1200">
                <a:latin typeface="Roboto Condensed"/>
                <a:ea typeface="Roboto Condensed"/>
                <a:cs typeface="Roboto Condensed"/>
                <a:sym typeface="Roboto Condensed"/>
              </a:rPr>
              <a:t>Hyperledger</a:t>
            </a:r>
          </a:p>
        </p:txBody>
      </p:sp>
      <p:sp>
        <p:nvSpPr>
          <p:cNvPr id="1133" name="Shape 1133"/>
          <p:cNvSpPr/>
          <p:nvPr/>
        </p:nvSpPr>
        <p:spPr>
          <a:xfrm>
            <a:off x="6432025" y="1796050"/>
            <a:ext cx="1986900" cy="1947000"/>
          </a:xfrm>
          <a:prstGeom prst="ellipse">
            <a:avLst/>
          </a:prstGeom>
          <a:noFill/>
          <a:ln cap="flat" cmpd="sng" w="28575">
            <a:solidFill>
              <a:srgbClr val="0B5394"/>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34" name="Shape 1134"/>
          <p:cNvSpPr txBox="1"/>
          <p:nvPr/>
        </p:nvSpPr>
        <p:spPr>
          <a:xfrm>
            <a:off x="6561800" y="1829329"/>
            <a:ext cx="1707600" cy="2047500"/>
          </a:xfrm>
          <a:prstGeom prst="rect">
            <a:avLst/>
          </a:prstGeom>
          <a:noFill/>
          <a:ln>
            <a:noFill/>
          </a:ln>
        </p:spPr>
        <p:txBody>
          <a:bodyPr anchorCtr="0" anchor="t" bIns="91425" lIns="91425" rIns="91425" tIns="91425">
            <a:noAutofit/>
          </a:bodyPr>
          <a:lstStyle/>
          <a:p>
            <a:pPr lvl="0" rtl="0" algn="ctr">
              <a:spcBef>
                <a:spcPts val="0"/>
              </a:spcBef>
              <a:buNone/>
            </a:pPr>
            <a:r>
              <a:rPr lang="en" sz="1100">
                <a:solidFill>
                  <a:srgbClr val="0B5394"/>
                </a:solidFill>
                <a:latin typeface="Roboto Condensed"/>
                <a:ea typeface="Roboto Condensed"/>
                <a:cs typeface="Roboto Condensed"/>
                <a:sym typeface="Roboto Condensed"/>
              </a:rPr>
              <a:t>Lucas Ontivero</a:t>
            </a:r>
          </a:p>
          <a:p>
            <a:pPr lvl="0" rtl="0" algn="ctr">
              <a:spcBef>
                <a:spcPts val="0"/>
              </a:spcBef>
              <a:buNone/>
            </a:pPr>
            <a:r>
              <a:rPr lang="en" sz="1100">
                <a:solidFill>
                  <a:srgbClr val="0B5394"/>
                </a:solidFill>
                <a:latin typeface="Roboto Condensed"/>
                <a:ea typeface="Roboto Condensed"/>
                <a:cs typeface="Roboto Condensed"/>
                <a:sym typeface="Roboto Condensed"/>
              </a:rPr>
              <a:t>James Baker</a:t>
            </a:r>
          </a:p>
          <a:p>
            <a:pPr lvl="0" rtl="0" algn="ctr">
              <a:spcBef>
                <a:spcPts val="0"/>
              </a:spcBef>
              <a:buNone/>
            </a:pPr>
            <a:r>
              <a:rPr lang="en" sz="1100">
                <a:solidFill>
                  <a:srgbClr val="0B5394"/>
                </a:solidFill>
                <a:latin typeface="Roboto Condensed"/>
                <a:ea typeface="Roboto Condensed"/>
                <a:cs typeface="Roboto Condensed"/>
                <a:sym typeface="Roboto Condensed"/>
              </a:rPr>
              <a:t>Cesar Martinez</a:t>
            </a:r>
          </a:p>
          <a:p>
            <a:pPr lvl="0" rtl="0" algn="ctr">
              <a:spcBef>
                <a:spcPts val="0"/>
              </a:spcBef>
              <a:buNone/>
            </a:pPr>
            <a:r>
              <a:rPr lang="en" sz="1100">
                <a:solidFill>
                  <a:srgbClr val="0B5394"/>
                </a:solidFill>
                <a:latin typeface="Roboto Condensed"/>
                <a:ea typeface="Roboto Condensed"/>
                <a:cs typeface="Roboto Condensed"/>
                <a:sym typeface="Roboto Condensed"/>
              </a:rPr>
              <a:t>Octavio Velasco</a:t>
            </a:r>
          </a:p>
          <a:p>
            <a:pPr lvl="0" rtl="0" algn="ctr">
              <a:spcBef>
                <a:spcPts val="0"/>
              </a:spcBef>
              <a:buNone/>
            </a:pPr>
            <a:r>
              <a:rPr lang="en" sz="1100">
                <a:solidFill>
                  <a:srgbClr val="0B5394"/>
                </a:solidFill>
                <a:latin typeface="Roboto Condensed"/>
                <a:ea typeface="Roboto Condensed"/>
                <a:cs typeface="Roboto Condensed"/>
                <a:sym typeface="Roboto Condensed"/>
              </a:rPr>
              <a:t>Samuel Quintana</a:t>
            </a:r>
          </a:p>
          <a:p>
            <a:pPr lvl="0" rtl="0" algn="ctr">
              <a:spcBef>
                <a:spcPts val="0"/>
              </a:spcBef>
              <a:buNone/>
            </a:pPr>
            <a:r>
              <a:rPr lang="en" sz="1100">
                <a:solidFill>
                  <a:srgbClr val="0B5394"/>
                </a:solidFill>
                <a:latin typeface="Roboto Condensed"/>
                <a:ea typeface="Roboto Condensed"/>
                <a:cs typeface="Roboto Condensed"/>
                <a:sym typeface="Roboto Condensed"/>
              </a:rPr>
              <a:t>Emmanuel Nava</a:t>
            </a:r>
          </a:p>
          <a:p>
            <a:pPr lvl="0" rtl="0" algn="ctr">
              <a:spcBef>
                <a:spcPts val="0"/>
              </a:spcBef>
              <a:buNone/>
            </a:pPr>
            <a:r>
              <a:rPr lang="en" sz="1100">
                <a:solidFill>
                  <a:srgbClr val="0B5394"/>
                </a:solidFill>
                <a:latin typeface="Roboto Condensed"/>
                <a:ea typeface="Roboto Condensed"/>
                <a:cs typeface="Roboto Condensed"/>
                <a:sym typeface="Roboto Condensed"/>
              </a:rPr>
              <a:t>Victor Amaya</a:t>
            </a:r>
          </a:p>
          <a:p>
            <a:pPr lvl="0" rtl="0" algn="ctr">
              <a:spcBef>
                <a:spcPts val="0"/>
              </a:spcBef>
              <a:buNone/>
            </a:pPr>
            <a:r>
              <a:rPr lang="en" sz="1100">
                <a:solidFill>
                  <a:srgbClr val="0B5394"/>
                </a:solidFill>
                <a:latin typeface="Roboto Condensed"/>
                <a:ea typeface="Roboto Condensed"/>
                <a:cs typeface="Roboto Condensed"/>
                <a:sym typeface="Roboto Condensed"/>
              </a:rPr>
              <a:t>Emanuel Diaz</a:t>
            </a:r>
          </a:p>
          <a:p>
            <a:pPr lvl="0" rtl="0" algn="ctr">
              <a:spcBef>
                <a:spcPts val="0"/>
              </a:spcBef>
              <a:buNone/>
            </a:pPr>
            <a:r>
              <a:rPr lang="en" sz="1100">
                <a:solidFill>
                  <a:srgbClr val="0B5394"/>
                </a:solidFill>
                <a:latin typeface="Roboto Condensed"/>
                <a:ea typeface="Roboto Condensed"/>
                <a:cs typeface="Roboto Condensed"/>
                <a:sym typeface="Roboto Condensed"/>
              </a:rPr>
              <a:t>Gabriel Medina</a:t>
            </a:r>
          </a:p>
          <a:p>
            <a:pPr lvl="0" rtl="0" algn="ctr">
              <a:spcBef>
                <a:spcPts val="0"/>
              </a:spcBef>
              <a:buNone/>
            </a:pPr>
            <a:r>
              <a:rPr lang="en" sz="1100">
                <a:solidFill>
                  <a:srgbClr val="0B5394"/>
                </a:solidFill>
                <a:latin typeface="Roboto Condensed"/>
                <a:ea typeface="Roboto Condensed"/>
                <a:cs typeface="Roboto Condensed"/>
                <a:sym typeface="Roboto Condensed"/>
              </a:rPr>
              <a:t>+6 globers</a:t>
            </a:r>
          </a:p>
          <a:p>
            <a:pPr lvl="0" rtl="0" algn="ctr">
              <a:spcBef>
                <a:spcPts val="0"/>
              </a:spcBef>
              <a:buNone/>
            </a:pPr>
            <a:r>
              <a:t/>
            </a:r>
            <a:endParaRPr sz="1200">
              <a:latin typeface="Roboto Condensed"/>
              <a:ea typeface="Roboto Condensed"/>
              <a:cs typeface="Roboto Condensed"/>
              <a:sym typeface="Roboto Condensed"/>
            </a:endParaRPr>
          </a:p>
        </p:txBody>
      </p:sp>
      <p:sp>
        <p:nvSpPr>
          <p:cNvPr id="1135" name="Shape 1135"/>
          <p:cNvSpPr txBox="1"/>
          <p:nvPr/>
        </p:nvSpPr>
        <p:spPr>
          <a:xfrm>
            <a:off x="6501193" y="3705771"/>
            <a:ext cx="1616400" cy="336600"/>
          </a:xfrm>
          <a:prstGeom prst="rect">
            <a:avLst/>
          </a:prstGeom>
          <a:noFill/>
          <a:ln>
            <a:noFill/>
          </a:ln>
        </p:spPr>
        <p:txBody>
          <a:bodyPr anchorCtr="0" anchor="t" bIns="91425" lIns="91425" rIns="91425" tIns="91425">
            <a:noAutofit/>
          </a:bodyPr>
          <a:lstStyle/>
          <a:p>
            <a:pPr lvl="0" rtl="0" algn="ctr">
              <a:spcBef>
                <a:spcPts val="0"/>
              </a:spcBef>
              <a:buNone/>
            </a:pPr>
            <a:r>
              <a:rPr i="1" lang="en" sz="1100">
                <a:latin typeface="Roboto Condensed"/>
                <a:ea typeface="Roboto Condensed"/>
                <a:cs typeface="Roboto Condensed"/>
                <a:sym typeface="Roboto Condensed"/>
              </a:rPr>
              <a:t>+25 globers</a:t>
            </a:r>
          </a:p>
        </p:txBody>
      </p:sp>
      <p:sp>
        <p:nvSpPr>
          <p:cNvPr id="1136" name="Shape 1136"/>
          <p:cNvSpPr txBox="1"/>
          <p:nvPr/>
        </p:nvSpPr>
        <p:spPr>
          <a:xfrm>
            <a:off x="5018118" y="941100"/>
            <a:ext cx="955800" cy="336600"/>
          </a:xfrm>
          <a:prstGeom prst="rect">
            <a:avLst/>
          </a:prstGeom>
          <a:noFill/>
          <a:ln>
            <a:noFill/>
          </a:ln>
        </p:spPr>
        <p:txBody>
          <a:bodyPr anchorCtr="0" anchor="ctr" bIns="91425" lIns="91425" rIns="91425" tIns="91425">
            <a:noAutofit/>
          </a:bodyPr>
          <a:lstStyle/>
          <a:p>
            <a:pPr lvl="0" rtl="0" algn="ctr">
              <a:spcBef>
                <a:spcPts val="0"/>
              </a:spcBef>
              <a:buNone/>
            </a:pPr>
            <a:r>
              <a:rPr lang="en" sz="1000">
                <a:latin typeface="Roboto Condensed"/>
                <a:ea typeface="Roboto Condensed"/>
                <a:cs typeface="Roboto Condensed"/>
                <a:sym typeface="Roboto Condensed"/>
              </a:rPr>
              <a:t>Core Dev-Team</a:t>
            </a:r>
          </a:p>
        </p:txBody>
      </p:sp>
      <p:cxnSp>
        <p:nvCxnSpPr>
          <p:cNvPr id="1137" name="Shape 1137"/>
          <p:cNvCxnSpPr>
            <a:endCxn id="1136" idx="3"/>
          </p:cNvCxnSpPr>
          <p:nvPr/>
        </p:nvCxnSpPr>
        <p:spPr>
          <a:xfrm rot="10800000">
            <a:off x="5973918" y="1109400"/>
            <a:ext cx="908400" cy="849600"/>
          </a:xfrm>
          <a:prstGeom prst="straightConnector1">
            <a:avLst/>
          </a:prstGeom>
          <a:noFill/>
          <a:ln cap="flat" cmpd="sng" w="28575">
            <a:solidFill>
              <a:srgbClr val="0B5394"/>
            </a:solidFill>
            <a:prstDash val="solid"/>
            <a:round/>
            <a:headEnd len="lg" w="lg" type="none"/>
            <a:tailEnd len="lg" w="lg" type="none"/>
          </a:ln>
        </p:spPr>
      </p:cxnSp>
      <p:sp>
        <p:nvSpPr>
          <p:cNvPr id="1138" name="Shape 1138"/>
          <p:cNvSpPr txBox="1"/>
          <p:nvPr/>
        </p:nvSpPr>
        <p:spPr>
          <a:xfrm>
            <a:off x="4765150" y="1210450"/>
            <a:ext cx="1194600" cy="336600"/>
          </a:xfrm>
          <a:prstGeom prst="rect">
            <a:avLst/>
          </a:prstGeom>
          <a:noFill/>
          <a:ln>
            <a:noFill/>
          </a:ln>
        </p:spPr>
        <p:txBody>
          <a:bodyPr anchorCtr="0" anchor="ctr" bIns="91425" lIns="91425" rIns="91425" tIns="91425">
            <a:noAutofit/>
          </a:bodyPr>
          <a:lstStyle/>
          <a:p>
            <a:pPr lvl="0" rtl="0" algn="ctr">
              <a:spcBef>
                <a:spcPts val="0"/>
              </a:spcBef>
              <a:buNone/>
            </a:pPr>
            <a:r>
              <a:rPr lang="en" sz="1000">
                <a:latin typeface="Roboto Condensed"/>
                <a:ea typeface="Roboto Condensed"/>
                <a:cs typeface="Roboto Condensed"/>
                <a:sym typeface="Roboto Condensed"/>
              </a:rPr>
              <a:t>Interested/Learning</a:t>
            </a:r>
          </a:p>
        </p:txBody>
      </p:sp>
      <p:cxnSp>
        <p:nvCxnSpPr>
          <p:cNvPr id="1139" name="Shape 1139"/>
          <p:cNvCxnSpPr>
            <a:stCxn id="1111" idx="1"/>
            <a:endCxn id="1138" idx="3"/>
          </p:cNvCxnSpPr>
          <p:nvPr/>
        </p:nvCxnSpPr>
        <p:spPr>
          <a:xfrm rot="10800000">
            <a:off x="5959767" y="1378687"/>
            <a:ext cx="362100" cy="326700"/>
          </a:xfrm>
          <a:prstGeom prst="straightConnector1">
            <a:avLst/>
          </a:prstGeom>
          <a:noFill/>
          <a:ln cap="flat" cmpd="sng" w="28575">
            <a:solidFill>
              <a:srgbClr val="6FA8DC"/>
            </a:solidFill>
            <a:prstDash val="solid"/>
            <a:round/>
            <a:headEnd len="lg" w="lg" type="none"/>
            <a:tailEnd len="lg" w="lg" type="none"/>
          </a:ln>
        </p:spPr>
      </p:cxnSp>
      <p:sp>
        <p:nvSpPr>
          <p:cNvPr id="1140" name="Shape 1140"/>
          <p:cNvSpPr txBox="1"/>
          <p:nvPr/>
        </p:nvSpPr>
        <p:spPr>
          <a:xfrm>
            <a:off x="4985857" y="4761575"/>
            <a:ext cx="4133099" cy="336600"/>
          </a:xfrm>
          <a:prstGeom prst="rect">
            <a:avLst/>
          </a:prstGeom>
          <a:noFill/>
          <a:ln>
            <a:noFill/>
          </a:ln>
        </p:spPr>
        <p:txBody>
          <a:bodyPr anchorCtr="0" anchor="ctr" bIns="91425" lIns="91425" rIns="91425" tIns="91425">
            <a:noAutofit/>
          </a:bodyPr>
          <a:lstStyle/>
          <a:p>
            <a:pPr lvl="0" rtl="0" algn="ctr">
              <a:spcBef>
                <a:spcPts val="0"/>
              </a:spcBef>
              <a:buNone/>
            </a:pPr>
            <a:r>
              <a:rPr lang="en" sz="1100">
                <a:solidFill>
                  <a:srgbClr val="666666"/>
                </a:solidFill>
                <a:latin typeface="Roboto Condensed"/>
                <a:ea typeface="Roboto Condensed"/>
                <a:cs typeface="Roboto Condensed"/>
                <a:sym typeface="Roboto Condensed"/>
              </a:rPr>
              <a:t>Learning Material: https://sites.google.com/a/globant.com/bitcoin/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3"/>
                                        </p:tgtEl>
                                        <p:attrNameLst>
                                          <p:attrName>style.visibility</p:attrName>
                                        </p:attrNameLst>
                                      </p:cBhvr>
                                      <p:to>
                                        <p:strVal val="visible"/>
                                      </p:to>
                                    </p:set>
                                    <p:animEffect filter="fade" transition="in">
                                      <p:cBhvr>
                                        <p:cTn dur="1000"/>
                                        <p:tgtEl>
                                          <p:spTgt spid="1113"/>
                                        </p:tgtEl>
                                      </p:cBhvr>
                                    </p:animEffect>
                                  </p:childTnLst>
                                </p:cTn>
                              </p:par>
                              <p:par>
                                <p:cTn fill="hold" nodeType="withEffect" presetClass="entr" presetID="10" presetSubtype="0">
                                  <p:stCondLst>
                                    <p:cond delay="0"/>
                                  </p:stCondLst>
                                  <p:childTnLst>
                                    <p:set>
                                      <p:cBhvr>
                                        <p:cTn dur="1" fill="hold">
                                          <p:stCondLst>
                                            <p:cond delay="0"/>
                                          </p:stCondLst>
                                        </p:cTn>
                                        <p:tgtEl>
                                          <p:spTgt spid="1114"/>
                                        </p:tgtEl>
                                        <p:attrNameLst>
                                          <p:attrName>style.visibility</p:attrName>
                                        </p:attrNameLst>
                                      </p:cBhvr>
                                      <p:to>
                                        <p:strVal val="visible"/>
                                      </p:to>
                                    </p:set>
                                    <p:animEffect filter="fade" transition="in">
                                      <p:cBhvr>
                                        <p:cTn dur="1000"/>
                                        <p:tgtEl>
                                          <p:spTgt spid="1114"/>
                                        </p:tgtEl>
                                      </p:cBhvr>
                                    </p:animEffect>
                                  </p:childTnLst>
                                </p:cTn>
                              </p:par>
                              <p:par>
                                <p:cTn fill="hold" nodeType="withEffect" presetClass="entr" presetID="10" presetSubtype="0">
                                  <p:stCondLst>
                                    <p:cond delay="0"/>
                                  </p:stCondLst>
                                  <p:childTnLst>
                                    <p:set>
                                      <p:cBhvr>
                                        <p:cTn dur="1" fill="hold">
                                          <p:stCondLst>
                                            <p:cond delay="0"/>
                                          </p:stCondLst>
                                        </p:cTn>
                                        <p:tgtEl>
                                          <p:spTgt spid="1115"/>
                                        </p:tgtEl>
                                        <p:attrNameLst>
                                          <p:attrName>style.visibility</p:attrName>
                                        </p:attrNameLst>
                                      </p:cBhvr>
                                      <p:to>
                                        <p:strVal val="visible"/>
                                      </p:to>
                                    </p:set>
                                    <p:animEffect filter="fade" transition="in">
                                      <p:cBhvr>
                                        <p:cTn dur="1000"/>
                                        <p:tgtEl>
                                          <p:spTgt spid="1115"/>
                                        </p:tgtEl>
                                      </p:cBhvr>
                                    </p:animEffect>
                                  </p:childTnLst>
                                </p:cTn>
                              </p:par>
                              <p:par>
                                <p:cTn fill="hold" nodeType="withEffect" presetClass="entr" presetID="10" presetSubtype="0">
                                  <p:stCondLst>
                                    <p:cond delay="0"/>
                                  </p:stCondLst>
                                  <p:childTnLst>
                                    <p:set>
                                      <p:cBhvr>
                                        <p:cTn dur="1" fill="hold">
                                          <p:stCondLst>
                                            <p:cond delay="0"/>
                                          </p:stCondLst>
                                        </p:cTn>
                                        <p:tgtEl>
                                          <p:spTgt spid="1116"/>
                                        </p:tgtEl>
                                        <p:attrNameLst>
                                          <p:attrName>style.visibility</p:attrName>
                                        </p:attrNameLst>
                                      </p:cBhvr>
                                      <p:to>
                                        <p:strVal val="visible"/>
                                      </p:to>
                                    </p:set>
                                    <p:animEffect filter="fade" transition="in">
                                      <p:cBhvr>
                                        <p:cTn dur="1000"/>
                                        <p:tgtEl>
                                          <p:spTgt spid="1116"/>
                                        </p:tgtEl>
                                      </p:cBhvr>
                                    </p:animEffect>
                                  </p:childTnLst>
                                </p:cTn>
                              </p:par>
                              <p:par>
                                <p:cTn fill="hold" nodeType="withEffect" presetClass="entr" presetID="10" presetSubtype="0">
                                  <p:stCondLst>
                                    <p:cond delay="0"/>
                                  </p:stCondLst>
                                  <p:childTnLst>
                                    <p:set>
                                      <p:cBhvr>
                                        <p:cTn dur="1" fill="hold">
                                          <p:stCondLst>
                                            <p:cond delay="0"/>
                                          </p:stCondLst>
                                        </p:cTn>
                                        <p:tgtEl>
                                          <p:spTgt spid="1117"/>
                                        </p:tgtEl>
                                        <p:attrNameLst>
                                          <p:attrName>style.visibility</p:attrName>
                                        </p:attrNameLst>
                                      </p:cBhvr>
                                      <p:to>
                                        <p:strVal val="visible"/>
                                      </p:to>
                                    </p:set>
                                    <p:animEffect filter="fade" transition="in">
                                      <p:cBhvr>
                                        <p:cTn dur="1000"/>
                                        <p:tgtEl>
                                          <p:spTgt spid="1117"/>
                                        </p:tgtEl>
                                      </p:cBhvr>
                                    </p:animEffect>
                                  </p:childTnLst>
                                </p:cTn>
                              </p:par>
                              <p:par>
                                <p:cTn fill="hold" nodeType="withEffect" presetClass="entr" presetID="10" presetSubtype="0">
                                  <p:stCondLst>
                                    <p:cond delay="0"/>
                                  </p:stCondLst>
                                  <p:childTnLst>
                                    <p:set>
                                      <p:cBhvr>
                                        <p:cTn dur="1" fill="hold">
                                          <p:stCondLst>
                                            <p:cond delay="0"/>
                                          </p:stCondLst>
                                        </p:cTn>
                                        <p:tgtEl>
                                          <p:spTgt spid="1118"/>
                                        </p:tgtEl>
                                        <p:attrNameLst>
                                          <p:attrName>style.visibility</p:attrName>
                                        </p:attrNameLst>
                                      </p:cBhvr>
                                      <p:to>
                                        <p:strVal val="visible"/>
                                      </p:to>
                                    </p:set>
                                    <p:animEffect filter="fade" transition="in">
                                      <p:cBhvr>
                                        <p:cTn dur="1000"/>
                                        <p:tgtEl>
                                          <p:spTgt spid="1118"/>
                                        </p:tgtEl>
                                      </p:cBhvr>
                                    </p:animEffect>
                                  </p:childTnLst>
                                </p:cTn>
                              </p:par>
                              <p:par>
                                <p:cTn fill="hold" nodeType="withEffect" presetClass="entr" presetID="10" presetSubtype="0">
                                  <p:stCondLst>
                                    <p:cond delay="0"/>
                                  </p:stCondLst>
                                  <p:childTnLst>
                                    <p:set>
                                      <p:cBhvr>
                                        <p:cTn dur="1" fill="hold">
                                          <p:stCondLst>
                                            <p:cond delay="0"/>
                                          </p:stCondLst>
                                        </p:cTn>
                                        <p:tgtEl>
                                          <p:spTgt spid="1119"/>
                                        </p:tgtEl>
                                        <p:attrNameLst>
                                          <p:attrName>style.visibility</p:attrName>
                                        </p:attrNameLst>
                                      </p:cBhvr>
                                      <p:to>
                                        <p:strVal val="visible"/>
                                      </p:to>
                                    </p:set>
                                    <p:animEffect filter="fade" transition="in">
                                      <p:cBhvr>
                                        <p:cTn dur="1000"/>
                                        <p:tgtEl>
                                          <p:spTgt spid="1119"/>
                                        </p:tgtEl>
                                      </p:cBhvr>
                                    </p:animEffect>
                                  </p:childTnLst>
                                </p:cTn>
                              </p:par>
                              <p:par>
                                <p:cTn fill="hold" nodeType="withEffect" presetClass="entr" presetID="10" presetSubtype="0">
                                  <p:stCondLst>
                                    <p:cond delay="0"/>
                                  </p:stCondLst>
                                  <p:childTnLst>
                                    <p:set>
                                      <p:cBhvr>
                                        <p:cTn dur="1" fill="hold">
                                          <p:stCondLst>
                                            <p:cond delay="0"/>
                                          </p:stCondLst>
                                        </p:cTn>
                                        <p:tgtEl>
                                          <p:spTgt spid="1120"/>
                                        </p:tgtEl>
                                        <p:attrNameLst>
                                          <p:attrName>style.visibility</p:attrName>
                                        </p:attrNameLst>
                                      </p:cBhvr>
                                      <p:to>
                                        <p:strVal val="visible"/>
                                      </p:to>
                                    </p:set>
                                    <p:animEffect filter="fade" transition="in">
                                      <p:cBhvr>
                                        <p:cTn dur="1000"/>
                                        <p:tgtEl>
                                          <p:spTgt spid="1120"/>
                                        </p:tgtEl>
                                      </p:cBhvr>
                                    </p:animEffect>
                                  </p:childTnLst>
                                </p:cTn>
                              </p:par>
                              <p:par>
                                <p:cTn fill="hold" nodeType="withEffect" presetClass="entr" presetID="10" presetSubtype="0">
                                  <p:stCondLst>
                                    <p:cond delay="0"/>
                                  </p:stCondLst>
                                  <p:childTnLst>
                                    <p:set>
                                      <p:cBhvr>
                                        <p:cTn dur="1" fill="hold">
                                          <p:stCondLst>
                                            <p:cond delay="0"/>
                                          </p:stCondLst>
                                        </p:cTn>
                                        <p:tgtEl>
                                          <p:spTgt spid="1121"/>
                                        </p:tgtEl>
                                        <p:attrNameLst>
                                          <p:attrName>style.visibility</p:attrName>
                                        </p:attrNameLst>
                                      </p:cBhvr>
                                      <p:to>
                                        <p:strVal val="visible"/>
                                      </p:to>
                                    </p:set>
                                    <p:animEffect filter="fade" transition="in">
                                      <p:cBhvr>
                                        <p:cTn dur="1000"/>
                                        <p:tgtEl>
                                          <p:spTgt spid="1121"/>
                                        </p:tgtEl>
                                      </p:cBhvr>
                                    </p:animEffect>
                                  </p:childTnLst>
                                </p:cTn>
                              </p:par>
                              <p:par>
                                <p:cTn fill="hold" nodeType="withEffect" presetClass="entr" presetID="10" presetSubtype="0">
                                  <p:stCondLst>
                                    <p:cond delay="0"/>
                                  </p:stCondLst>
                                  <p:childTnLst>
                                    <p:set>
                                      <p:cBhvr>
                                        <p:cTn dur="1" fill="hold">
                                          <p:stCondLst>
                                            <p:cond delay="0"/>
                                          </p:stCondLst>
                                        </p:cTn>
                                        <p:tgtEl>
                                          <p:spTgt spid="1122"/>
                                        </p:tgtEl>
                                        <p:attrNameLst>
                                          <p:attrName>style.visibility</p:attrName>
                                        </p:attrNameLst>
                                      </p:cBhvr>
                                      <p:to>
                                        <p:strVal val="visible"/>
                                      </p:to>
                                    </p:set>
                                    <p:animEffect filter="fade" transition="in">
                                      <p:cBhvr>
                                        <p:cTn dur="1000"/>
                                        <p:tgtEl>
                                          <p:spTgt spid="1122"/>
                                        </p:tgtEl>
                                      </p:cBhvr>
                                    </p:animEffect>
                                  </p:childTnLst>
                                </p:cTn>
                              </p:par>
                              <p:par>
                                <p:cTn fill="hold" nodeType="withEffect" presetClass="entr" presetID="10" presetSubtype="0">
                                  <p:stCondLst>
                                    <p:cond delay="0"/>
                                  </p:stCondLst>
                                  <p:childTnLst>
                                    <p:set>
                                      <p:cBhvr>
                                        <p:cTn dur="1" fill="hold">
                                          <p:stCondLst>
                                            <p:cond delay="0"/>
                                          </p:stCondLst>
                                        </p:cTn>
                                        <p:tgtEl>
                                          <p:spTgt spid="1123"/>
                                        </p:tgtEl>
                                        <p:attrNameLst>
                                          <p:attrName>style.visibility</p:attrName>
                                        </p:attrNameLst>
                                      </p:cBhvr>
                                      <p:to>
                                        <p:strVal val="visible"/>
                                      </p:to>
                                    </p:set>
                                    <p:animEffect filter="fade" transition="in">
                                      <p:cBhvr>
                                        <p:cTn dur="1000"/>
                                        <p:tgtEl>
                                          <p:spTgt spid="1123"/>
                                        </p:tgtEl>
                                      </p:cBhvr>
                                    </p:animEffect>
                                  </p:childTnLst>
                                </p:cTn>
                              </p:par>
                              <p:par>
                                <p:cTn fill="hold" nodeType="withEffect" presetClass="entr" presetID="10" presetSubtype="0">
                                  <p:stCondLst>
                                    <p:cond delay="0"/>
                                  </p:stCondLst>
                                  <p:childTnLst>
                                    <p:set>
                                      <p:cBhvr>
                                        <p:cTn dur="1" fill="hold">
                                          <p:stCondLst>
                                            <p:cond delay="0"/>
                                          </p:stCondLst>
                                        </p:cTn>
                                        <p:tgtEl>
                                          <p:spTgt spid="1124"/>
                                        </p:tgtEl>
                                        <p:attrNameLst>
                                          <p:attrName>style.visibility</p:attrName>
                                        </p:attrNameLst>
                                      </p:cBhvr>
                                      <p:to>
                                        <p:strVal val="visible"/>
                                      </p:to>
                                    </p:set>
                                    <p:animEffect filter="fade" transition="in">
                                      <p:cBhvr>
                                        <p:cTn dur="1000"/>
                                        <p:tgtEl>
                                          <p:spTgt spid="1124"/>
                                        </p:tgtEl>
                                      </p:cBhvr>
                                    </p:animEffect>
                                  </p:childTnLst>
                                </p:cTn>
                              </p:par>
                              <p:par>
                                <p:cTn fill="hold" nodeType="withEffect" presetClass="entr" presetID="10" presetSubtype="0">
                                  <p:stCondLst>
                                    <p:cond delay="0"/>
                                  </p:stCondLst>
                                  <p:childTnLst>
                                    <p:set>
                                      <p:cBhvr>
                                        <p:cTn dur="1" fill="hold">
                                          <p:stCondLst>
                                            <p:cond delay="0"/>
                                          </p:stCondLst>
                                        </p:cTn>
                                        <p:tgtEl>
                                          <p:spTgt spid="1125"/>
                                        </p:tgtEl>
                                        <p:attrNameLst>
                                          <p:attrName>style.visibility</p:attrName>
                                        </p:attrNameLst>
                                      </p:cBhvr>
                                      <p:to>
                                        <p:strVal val="visible"/>
                                      </p:to>
                                    </p:set>
                                    <p:animEffect filter="fade" transition="in">
                                      <p:cBhvr>
                                        <p:cTn dur="1000"/>
                                        <p:tgtEl>
                                          <p:spTgt spid="1125"/>
                                        </p:tgtEl>
                                      </p:cBhvr>
                                    </p:animEffect>
                                  </p:childTnLst>
                                </p:cTn>
                              </p:par>
                              <p:par>
                                <p:cTn fill="hold" nodeType="withEffect" presetClass="entr" presetID="10" presetSubtype="0">
                                  <p:stCondLst>
                                    <p:cond delay="0"/>
                                  </p:stCondLst>
                                  <p:childTnLst>
                                    <p:set>
                                      <p:cBhvr>
                                        <p:cTn dur="1" fill="hold">
                                          <p:stCondLst>
                                            <p:cond delay="0"/>
                                          </p:stCondLst>
                                        </p:cTn>
                                        <p:tgtEl>
                                          <p:spTgt spid="1126"/>
                                        </p:tgtEl>
                                        <p:attrNameLst>
                                          <p:attrName>style.visibility</p:attrName>
                                        </p:attrNameLst>
                                      </p:cBhvr>
                                      <p:to>
                                        <p:strVal val="visible"/>
                                      </p:to>
                                    </p:set>
                                    <p:animEffect filter="fade" transition="in">
                                      <p:cBhvr>
                                        <p:cTn dur="1000"/>
                                        <p:tgtEl>
                                          <p:spTgt spid="1126"/>
                                        </p:tgtEl>
                                      </p:cBhvr>
                                    </p:animEffect>
                                  </p:childTnLst>
                                </p:cTn>
                              </p:par>
                              <p:par>
                                <p:cTn fill="hold" nodeType="withEffect" presetClass="entr" presetID="10" presetSubtype="0">
                                  <p:stCondLst>
                                    <p:cond delay="0"/>
                                  </p:stCondLst>
                                  <p:childTnLst>
                                    <p:set>
                                      <p:cBhvr>
                                        <p:cTn dur="1" fill="hold">
                                          <p:stCondLst>
                                            <p:cond delay="0"/>
                                          </p:stCondLst>
                                        </p:cTn>
                                        <p:tgtEl>
                                          <p:spTgt spid="1127"/>
                                        </p:tgtEl>
                                        <p:attrNameLst>
                                          <p:attrName>style.visibility</p:attrName>
                                        </p:attrNameLst>
                                      </p:cBhvr>
                                      <p:to>
                                        <p:strVal val="visible"/>
                                      </p:to>
                                    </p:set>
                                    <p:animEffect filter="fade" transition="in">
                                      <p:cBhvr>
                                        <p:cTn dur="1000"/>
                                        <p:tgtEl>
                                          <p:spTgt spid="1127"/>
                                        </p:tgtEl>
                                      </p:cBhvr>
                                    </p:animEffect>
                                  </p:childTnLst>
                                </p:cTn>
                              </p:par>
                              <p:par>
                                <p:cTn fill="hold" nodeType="withEffect" presetClass="entr" presetID="10" presetSubtype="0">
                                  <p:stCondLst>
                                    <p:cond delay="0"/>
                                  </p:stCondLst>
                                  <p:childTnLst>
                                    <p:set>
                                      <p:cBhvr>
                                        <p:cTn dur="1" fill="hold">
                                          <p:stCondLst>
                                            <p:cond delay="0"/>
                                          </p:stCondLst>
                                        </p:cTn>
                                        <p:tgtEl>
                                          <p:spTgt spid="1128"/>
                                        </p:tgtEl>
                                        <p:attrNameLst>
                                          <p:attrName>style.visibility</p:attrName>
                                        </p:attrNameLst>
                                      </p:cBhvr>
                                      <p:to>
                                        <p:strVal val="visible"/>
                                      </p:to>
                                    </p:set>
                                    <p:animEffect filter="fade" transition="in">
                                      <p:cBhvr>
                                        <p:cTn dur="1000"/>
                                        <p:tgtEl>
                                          <p:spTgt spid="1128"/>
                                        </p:tgtEl>
                                      </p:cBhvr>
                                    </p:animEffect>
                                  </p:childTnLst>
                                </p:cTn>
                              </p:par>
                              <p:par>
                                <p:cTn fill="hold" nodeType="withEffect" presetClass="entr" presetID="10" presetSubtype="0">
                                  <p:stCondLst>
                                    <p:cond delay="0"/>
                                  </p:stCondLst>
                                  <p:childTnLst>
                                    <p:set>
                                      <p:cBhvr>
                                        <p:cTn dur="1" fill="hold">
                                          <p:stCondLst>
                                            <p:cond delay="0"/>
                                          </p:stCondLst>
                                        </p:cTn>
                                        <p:tgtEl>
                                          <p:spTgt spid="1129"/>
                                        </p:tgtEl>
                                        <p:attrNameLst>
                                          <p:attrName>style.visibility</p:attrName>
                                        </p:attrNameLst>
                                      </p:cBhvr>
                                      <p:to>
                                        <p:strVal val="visible"/>
                                      </p:to>
                                    </p:set>
                                    <p:animEffect filter="fade" transition="in">
                                      <p:cBhvr>
                                        <p:cTn dur="1000"/>
                                        <p:tgtEl>
                                          <p:spTgt spid="1129"/>
                                        </p:tgtEl>
                                      </p:cBhvr>
                                    </p:animEffect>
                                  </p:childTnLst>
                                </p:cTn>
                              </p:par>
                              <p:par>
                                <p:cTn fill="hold" nodeType="withEffect" presetClass="entr" presetID="10" presetSubtype="0">
                                  <p:stCondLst>
                                    <p:cond delay="0"/>
                                  </p:stCondLst>
                                  <p:childTnLst>
                                    <p:set>
                                      <p:cBhvr>
                                        <p:cTn dur="1" fill="hold">
                                          <p:stCondLst>
                                            <p:cond delay="0"/>
                                          </p:stCondLst>
                                        </p:cTn>
                                        <p:tgtEl>
                                          <p:spTgt spid="1130"/>
                                        </p:tgtEl>
                                        <p:attrNameLst>
                                          <p:attrName>style.visibility</p:attrName>
                                        </p:attrNameLst>
                                      </p:cBhvr>
                                      <p:to>
                                        <p:strVal val="visible"/>
                                      </p:to>
                                    </p:set>
                                    <p:animEffect filter="fade" transition="in">
                                      <p:cBhvr>
                                        <p:cTn dur="1000"/>
                                        <p:tgtEl>
                                          <p:spTgt spid="1130"/>
                                        </p:tgtEl>
                                      </p:cBhvr>
                                    </p:animEffect>
                                  </p:childTnLst>
                                </p:cTn>
                              </p:par>
                              <p:par>
                                <p:cTn fill="hold" nodeType="withEffect" presetClass="entr" presetID="10" presetSubtype="0">
                                  <p:stCondLst>
                                    <p:cond delay="0"/>
                                  </p:stCondLst>
                                  <p:childTnLst>
                                    <p:set>
                                      <p:cBhvr>
                                        <p:cTn dur="1" fill="hold">
                                          <p:stCondLst>
                                            <p:cond delay="0"/>
                                          </p:stCondLst>
                                        </p:cTn>
                                        <p:tgtEl>
                                          <p:spTgt spid="1131"/>
                                        </p:tgtEl>
                                        <p:attrNameLst>
                                          <p:attrName>style.visibility</p:attrName>
                                        </p:attrNameLst>
                                      </p:cBhvr>
                                      <p:to>
                                        <p:strVal val="visible"/>
                                      </p:to>
                                    </p:set>
                                    <p:animEffect filter="fade" transition="in">
                                      <p:cBhvr>
                                        <p:cTn dur="1000"/>
                                        <p:tgtEl>
                                          <p:spTgt spid="1131"/>
                                        </p:tgtEl>
                                      </p:cBhvr>
                                    </p:animEffect>
                                  </p:childTnLst>
                                </p:cTn>
                              </p:par>
                              <p:par>
                                <p:cTn fill="hold" nodeType="withEffect" presetClass="entr" presetID="10" presetSubtype="0">
                                  <p:stCondLst>
                                    <p:cond delay="0"/>
                                  </p:stCondLst>
                                  <p:childTnLst>
                                    <p:set>
                                      <p:cBhvr>
                                        <p:cTn dur="1" fill="hold">
                                          <p:stCondLst>
                                            <p:cond delay="0"/>
                                          </p:stCondLst>
                                        </p:cTn>
                                        <p:tgtEl>
                                          <p:spTgt spid="1132"/>
                                        </p:tgtEl>
                                        <p:attrNameLst>
                                          <p:attrName>style.visibility</p:attrName>
                                        </p:attrNameLst>
                                      </p:cBhvr>
                                      <p:to>
                                        <p:strVal val="visible"/>
                                      </p:to>
                                    </p:set>
                                    <p:animEffect filter="fade" transition="in">
                                      <p:cBhvr>
                                        <p:cTn dur="1000"/>
                                        <p:tgtEl>
                                          <p:spTgt spid="11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3"/>
                                        </p:tgtEl>
                                        <p:attrNameLst>
                                          <p:attrName>style.visibility</p:attrName>
                                        </p:attrNameLst>
                                      </p:cBhvr>
                                      <p:to>
                                        <p:strVal val="visible"/>
                                      </p:to>
                                    </p:set>
                                    <p:animEffect filter="fade" transition="in">
                                      <p:cBhvr>
                                        <p:cTn dur="1000"/>
                                        <p:tgtEl>
                                          <p:spTgt spid="1133"/>
                                        </p:tgtEl>
                                      </p:cBhvr>
                                    </p:animEffect>
                                  </p:childTnLst>
                                </p:cTn>
                              </p:par>
                              <p:par>
                                <p:cTn fill="hold" nodeType="withEffect" presetClass="entr" presetID="10" presetSubtype="0">
                                  <p:stCondLst>
                                    <p:cond delay="0"/>
                                  </p:stCondLst>
                                  <p:childTnLst>
                                    <p:set>
                                      <p:cBhvr>
                                        <p:cTn dur="1" fill="hold">
                                          <p:stCondLst>
                                            <p:cond delay="0"/>
                                          </p:stCondLst>
                                        </p:cTn>
                                        <p:tgtEl>
                                          <p:spTgt spid="1111"/>
                                        </p:tgtEl>
                                        <p:attrNameLst>
                                          <p:attrName>style.visibility</p:attrName>
                                        </p:attrNameLst>
                                      </p:cBhvr>
                                      <p:to>
                                        <p:strVal val="visible"/>
                                      </p:to>
                                    </p:set>
                                    <p:animEffect filter="fade" transition="in">
                                      <p:cBhvr>
                                        <p:cTn dur="1000"/>
                                        <p:tgtEl>
                                          <p:spTgt spid="1111"/>
                                        </p:tgtEl>
                                      </p:cBhvr>
                                    </p:animEffect>
                                  </p:childTnLst>
                                </p:cTn>
                              </p:par>
                              <p:par>
                                <p:cTn fill="hold" nodeType="withEffect" presetClass="entr" presetID="10" presetSubtype="0">
                                  <p:stCondLst>
                                    <p:cond delay="0"/>
                                  </p:stCondLst>
                                  <p:childTnLst>
                                    <p:set>
                                      <p:cBhvr>
                                        <p:cTn dur="1" fill="hold">
                                          <p:stCondLst>
                                            <p:cond delay="0"/>
                                          </p:stCondLst>
                                        </p:cTn>
                                        <p:tgtEl>
                                          <p:spTgt spid="1134"/>
                                        </p:tgtEl>
                                        <p:attrNameLst>
                                          <p:attrName>style.visibility</p:attrName>
                                        </p:attrNameLst>
                                      </p:cBhvr>
                                      <p:to>
                                        <p:strVal val="visible"/>
                                      </p:to>
                                    </p:set>
                                    <p:animEffect filter="fade" transition="in">
                                      <p:cBhvr>
                                        <p:cTn dur="1000"/>
                                        <p:tgtEl>
                                          <p:spTgt spid="1134"/>
                                        </p:tgtEl>
                                      </p:cBhvr>
                                    </p:animEffect>
                                  </p:childTnLst>
                                </p:cTn>
                              </p:par>
                              <p:par>
                                <p:cTn fill="hold" nodeType="withEffect" presetClass="entr" presetID="10" presetSubtype="0">
                                  <p:stCondLst>
                                    <p:cond delay="0"/>
                                  </p:stCondLst>
                                  <p:childTnLst>
                                    <p:set>
                                      <p:cBhvr>
                                        <p:cTn dur="1" fill="hold">
                                          <p:stCondLst>
                                            <p:cond delay="0"/>
                                          </p:stCondLst>
                                        </p:cTn>
                                        <p:tgtEl>
                                          <p:spTgt spid="1135"/>
                                        </p:tgtEl>
                                        <p:attrNameLst>
                                          <p:attrName>style.visibility</p:attrName>
                                        </p:attrNameLst>
                                      </p:cBhvr>
                                      <p:to>
                                        <p:strVal val="visible"/>
                                      </p:to>
                                    </p:set>
                                    <p:animEffect filter="fade" transition="in">
                                      <p:cBhvr>
                                        <p:cTn dur="1000"/>
                                        <p:tgtEl>
                                          <p:spTgt spid="1135"/>
                                        </p:tgtEl>
                                      </p:cBhvr>
                                    </p:animEffect>
                                  </p:childTnLst>
                                </p:cTn>
                              </p:par>
                              <p:par>
                                <p:cTn fill="hold" nodeType="withEffect" presetClass="entr" presetID="10" presetSubtype="0">
                                  <p:stCondLst>
                                    <p:cond delay="0"/>
                                  </p:stCondLst>
                                  <p:childTnLst>
                                    <p:set>
                                      <p:cBhvr>
                                        <p:cTn dur="1" fill="hold">
                                          <p:stCondLst>
                                            <p:cond delay="0"/>
                                          </p:stCondLst>
                                        </p:cTn>
                                        <p:tgtEl>
                                          <p:spTgt spid="1136"/>
                                        </p:tgtEl>
                                        <p:attrNameLst>
                                          <p:attrName>style.visibility</p:attrName>
                                        </p:attrNameLst>
                                      </p:cBhvr>
                                      <p:to>
                                        <p:strVal val="visible"/>
                                      </p:to>
                                    </p:set>
                                    <p:animEffect filter="fade" transition="in">
                                      <p:cBhvr>
                                        <p:cTn dur="1000"/>
                                        <p:tgtEl>
                                          <p:spTgt spid="1136"/>
                                        </p:tgtEl>
                                      </p:cBhvr>
                                    </p:animEffect>
                                  </p:childTnLst>
                                </p:cTn>
                              </p:par>
                              <p:par>
                                <p:cTn fill="hold" nodeType="withEffect" presetClass="entr" presetID="10" presetSubtype="0">
                                  <p:stCondLst>
                                    <p:cond delay="0"/>
                                  </p:stCondLst>
                                  <p:childTnLst>
                                    <p:set>
                                      <p:cBhvr>
                                        <p:cTn dur="1" fill="hold">
                                          <p:stCondLst>
                                            <p:cond delay="0"/>
                                          </p:stCondLst>
                                        </p:cTn>
                                        <p:tgtEl>
                                          <p:spTgt spid="1137"/>
                                        </p:tgtEl>
                                        <p:attrNameLst>
                                          <p:attrName>style.visibility</p:attrName>
                                        </p:attrNameLst>
                                      </p:cBhvr>
                                      <p:to>
                                        <p:strVal val="visible"/>
                                      </p:to>
                                    </p:set>
                                    <p:animEffect filter="fade" transition="in">
                                      <p:cBhvr>
                                        <p:cTn dur="1000"/>
                                        <p:tgtEl>
                                          <p:spTgt spid="1137"/>
                                        </p:tgtEl>
                                      </p:cBhvr>
                                    </p:animEffect>
                                  </p:childTnLst>
                                </p:cTn>
                              </p:par>
                              <p:par>
                                <p:cTn fill="hold" nodeType="withEffect" presetClass="entr" presetID="10" presetSubtype="0">
                                  <p:stCondLst>
                                    <p:cond delay="0"/>
                                  </p:stCondLst>
                                  <p:childTnLst>
                                    <p:set>
                                      <p:cBhvr>
                                        <p:cTn dur="1" fill="hold">
                                          <p:stCondLst>
                                            <p:cond delay="0"/>
                                          </p:stCondLst>
                                        </p:cTn>
                                        <p:tgtEl>
                                          <p:spTgt spid="1138"/>
                                        </p:tgtEl>
                                        <p:attrNameLst>
                                          <p:attrName>style.visibility</p:attrName>
                                        </p:attrNameLst>
                                      </p:cBhvr>
                                      <p:to>
                                        <p:strVal val="visible"/>
                                      </p:to>
                                    </p:set>
                                    <p:animEffect filter="fade" transition="in">
                                      <p:cBhvr>
                                        <p:cTn dur="1000"/>
                                        <p:tgtEl>
                                          <p:spTgt spid="1138"/>
                                        </p:tgtEl>
                                      </p:cBhvr>
                                    </p:animEffect>
                                  </p:childTnLst>
                                </p:cTn>
                              </p:par>
                              <p:par>
                                <p:cTn fill="hold" nodeType="withEffect" presetClass="entr" presetID="10" presetSubtype="0">
                                  <p:stCondLst>
                                    <p:cond delay="0"/>
                                  </p:stCondLst>
                                  <p:childTnLst>
                                    <p:set>
                                      <p:cBhvr>
                                        <p:cTn dur="1" fill="hold">
                                          <p:stCondLst>
                                            <p:cond delay="0"/>
                                          </p:stCondLst>
                                        </p:cTn>
                                        <p:tgtEl>
                                          <p:spTgt spid="1139"/>
                                        </p:tgtEl>
                                        <p:attrNameLst>
                                          <p:attrName>style.visibility</p:attrName>
                                        </p:attrNameLst>
                                      </p:cBhvr>
                                      <p:to>
                                        <p:strVal val="visible"/>
                                      </p:to>
                                    </p:set>
                                    <p:animEffect filter="fade" transition="in">
                                      <p:cBhvr>
                                        <p:cTn dur="1000"/>
                                        <p:tgtEl>
                                          <p:spTgt spid="1139"/>
                                        </p:tgtEl>
                                      </p:cBhvr>
                                    </p:animEffect>
                                  </p:childTnLst>
                                </p:cTn>
                              </p:par>
                              <p:par>
                                <p:cTn fill="hold" nodeType="withEffect" presetClass="entr" presetID="10" presetSubtype="0">
                                  <p:stCondLst>
                                    <p:cond delay="0"/>
                                  </p:stCondLst>
                                  <p:childTnLst>
                                    <p:set>
                                      <p:cBhvr>
                                        <p:cTn dur="1" fill="hold">
                                          <p:stCondLst>
                                            <p:cond delay="0"/>
                                          </p:stCondLst>
                                        </p:cTn>
                                        <p:tgtEl>
                                          <p:spTgt spid="1140"/>
                                        </p:tgtEl>
                                        <p:attrNameLst>
                                          <p:attrName>style.visibility</p:attrName>
                                        </p:attrNameLst>
                                      </p:cBhvr>
                                      <p:to>
                                        <p:strVal val="visible"/>
                                      </p:to>
                                    </p:set>
                                    <p:animEffect filter="fade" transition="in">
                                      <p:cBhvr>
                                        <p:cTn dur="1000"/>
                                        <p:tgtEl>
                                          <p:spTgt spid="11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4" name="Shape 1144"/>
        <p:cNvGrpSpPr/>
        <p:nvPr/>
      </p:nvGrpSpPr>
      <p:grpSpPr>
        <a:xfrm>
          <a:off x="0" y="0"/>
          <a:ext cx="0" cy="0"/>
          <a:chOff x="0" y="0"/>
          <a:chExt cx="0" cy="0"/>
        </a:xfrm>
      </p:grpSpPr>
      <p:sp>
        <p:nvSpPr>
          <p:cNvPr id="1145" name="Shape 1145"/>
          <p:cNvSpPr/>
          <p:nvPr/>
        </p:nvSpPr>
        <p:spPr>
          <a:xfrm>
            <a:off x="0" y="4940475"/>
            <a:ext cx="3050568" cy="194723"/>
          </a:xfrm>
          <a:custGeom>
            <a:pathLst>
              <a:path extrusionOk="0" h="21600" w="21600">
                <a:moveTo>
                  <a:pt x="0" y="0"/>
                </a:moveTo>
                <a:lnTo>
                  <a:pt x="21600" y="0"/>
                </a:lnTo>
                <a:lnTo>
                  <a:pt x="21600" y="21600"/>
                </a:lnTo>
                <a:lnTo>
                  <a:pt x="0" y="21600"/>
                </a:lnTo>
                <a:close/>
              </a:path>
            </a:pathLst>
          </a:custGeom>
          <a:noFill/>
          <a:ln>
            <a:noFill/>
          </a:ln>
        </p:spPr>
        <p:txBody>
          <a:bodyPr anchorCtr="0" anchor="t" bIns="91400" lIns="91400" rIns="91400" tIns="91400">
            <a:noAutofit/>
          </a:bodyPr>
          <a:lstStyle/>
          <a:p>
            <a:pPr lvl="0" rtl="0">
              <a:spcBef>
                <a:spcPts val="0"/>
              </a:spcBef>
              <a:buSzPct val="25000"/>
              <a:buNone/>
            </a:pPr>
            <a:r>
              <a:rPr lang="en" sz="700">
                <a:solidFill>
                  <a:srgbClr val="434343"/>
                </a:solidFill>
                <a:latin typeface="Roboto Condensed"/>
                <a:ea typeface="Roboto Condensed"/>
                <a:cs typeface="Roboto Condensed"/>
                <a:sym typeface="Roboto Condensed"/>
              </a:rPr>
              <a:t>Globant Proprietary | Confidential Information</a:t>
            </a:r>
          </a:p>
        </p:txBody>
      </p:sp>
      <p:pic>
        <p:nvPicPr>
          <p:cNvPr id="1146" name="Shape 1146"/>
          <p:cNvPicPr preferRelativeResize="0"/>
          <p:nvPr/>
        </p:nvPicPr>
        <p:blipFill>
          <a:blip r:embed="rId3">
            <a:alphaModFix/>
          </a:blip>
          <a:stretch>
            <a:fillRect/>
          </a:stretch>
        </p:blipFill>
        <p:spPr>
          <a:xfrm>
            <a:off x="8488150" y="5002926"/>
            <a:ext cx="604550" cy="132798"/>
          </a:xfrm>
          <a:prstGeom prst="rect">
            <a:avLst/>
          </a:prstGeom>
          <a:noFill/>
          <a:ln>
            <a:noFill/>
          </a:ln>
        </p:spPr>
      </p:pic>
      <p:sp>
        <p:nvSpPr>
          <p:cNvPr id="1147" name="Shape 1147"/>
          <p:cNvSpPr txBox="1"/>
          <p:nvPr/>
        </p:nvSpPr>
        <p:spPr>
          <a:xfrm>
            <a:off x="201050" y="833729"/>
            <a:ext cx="4059000" cy="401100"/>
          </a:xfrm>
          <a:prstGeom prst="rect">
            <a:avLst/>
          </a:prstGeom>
          <a:noFill/>
          <a:ln>
            <a:noFill/>
          </a:ln>
        </p:spPr>
        <p:txBody>
          <a:bodyPr anchorCtr="0" anchor="t" bIns="91425" lIns="91425" rIns="91425" tIns="91425">
            <a:noAutofit/>
          </a:bodyPr>
          <a:lstStyle/>
          <a:p>
            <a:pPr lvl="0" rtl="0">
              <a:lnSpc>
                <a:spcPct val="115000"/>
              </a:lnSpc>
              <a:spcBef>
                <a:spcPts val="0"/>
              </a:spcBef>
              <a:buClr>
                <a:schemeClr val="dk1"/>
              </a:buClr>
              <a:buSzPct val="61111"/>
              <a:buFont typeface="Arial"/>
              <a:buNone/>
            </a:pPr>
            <a:r>
              <a:rPr b="1" lang="en" sz="1800">
                <a:solidFill>
                  <a:srgbClr val="3F3F3F"/>
                </a:solidFill>
                <a:latin typeface="Roboto Condensed"/>
                <a:ea typeface="Roboto Condensed"/>
                <a:cs typeface="Roboto Condensed"/>
                <a:sym typeface="Roboto Condensed"/>
              </a:rPr>
              <a:t>Some of the Technologies under research</a:t>
            </a:r>
          </a:p>
          <a:p>
            <a:pPr lvl="0" rtl="0">
              <a:lnSpc>
                <a:spcPct val="115000"/>
              </a:lnSpc>
              <a:spcBef>
                <a:spcPts val="0"/>
              </a:spcBef>
              <a:buClr>
                <a:schemeClr val="dk1"/>
              </a:buClr>
              <a:buFont typeface="Arial"/>
              <a:buNone/>
            </a:pPr>
            <a:r>
              <a:t/>
            </a:r>
            <a:endParaRPr sz="1800">
              <a:latin typeface="Roboto Condensed"/>
              <a:ea typeface="Roboto Condensed"/>
              <a:cs typeface="Roboto Condensed"/>
              <a:sym typeface="Roboto Condensed"/>
            </a:endParaRPr>
          </a:p>
        </p:txBody>
      </p:sp>
      <p:pic>
        <p:nvPicPr>
          <p:cNvPr descr="This image rendered as PNG in" id="1148" name="Shape 1148"/>
          <p:cNvPicPr preferRelativeResize="0"/>
          <p:nvPr/>
        </p:nvPicPr>
        <p:blipFill>
          <a:blip r:embed="rId4">
            <a:alphaModFix/>
          </a:blip>
          <a:stretch>
            <a:fillRect/>
          </a:stretch>
        </p:blipFill>
        <p:spPr>
          <a:xfrm>
            <a:off x="797325" y="1861185"/>
            <a:ext cx="1518625" cy="316624"/>
          </a:xfrm>
          <a:prstGeom prst="rect">
            <a:avLst/>
          </a:prstGeom>
          <a:noFill/>
          <a:ln>
            <a:noFill/>
          </a:ln>
        </p:spPr>
      </p:pic>
      <p:pic>
        <p:nvPicPr>
          <p:cNvPr descr="Ethereum_logo_bw.png" id="1149" name="Shape 1149"/>
          <p:cNvPicPr preferRelativeResize="0"/>
          <p:nvPr/>
        </p:nvPicPr>
        <p:blipFill rotWithShape="1">
          <a:blip r:embed="rId5">
            <a:alphaModFix/>
          </a:blip>
          <a:srcRect b="337" l="0" r="0" t="347"/>
          <a:stretch/>
        </p:blipFill>
        <p:spPr>
          <a:xfrm>
            <a:off x="3874475" y="1588513"/>
            <a:ext cx="1005075" cy="998175"/>
          </a:xfrm>
          <a:prstGeom prst="rect">
            <a:avLst/>
          </a:prstGeom>
          <a:noFill/>
          <a:ln>
            <a:noFill/>
          </a:ln>
        </p:spPr>
      </p:pic>
      <p:pic>
        <p:nvPicPr>
          <p:cNvPr descr="This image rendered as PNG in" id="1150" name="Shape 1150"/>
          <p:cNvPicPr preferRelativeResize="0"/>
          <p:nvPr/>
        </p:nvPicPr>
        <p:blipFill>
          <a:blip r:embed="rId6">
            <a:alphaModFix/>
          </a:blip>
          <a:stretch>
            <a:fillRect/>
          </a:stretch>
        </p:blipFill>
        <p:spPr>
          <a:xfrm>
            <a:off x="6438075" y="3698330"/>
            <a:ext cx="1410025" cy="380000"/>
          </a:xfrm>
          <a:prstGeom prst="rect">
            <a:avLst/>
          </a:prstGeom>
          <a:noFill/>
          <a:ln>
            <a:noFill/>
          </a:ln>
        </p:spPr>
      </p:pic>
      <p:pic>
        <p:nvPicPr>
          <p:cNvPr descr="4b120297b6614356ac068d2c2a7f7c3e_ltgmdx.png" id="1151" name="Shape 1151"/>
          <p:cNvPicPr preferRelativeResize="0"/>
          <p:nvPr/>
        </p:nvPicPr>
        <p:blipFill>
          <a:blip r:embed="rId7">
            <a:alphaModFix/>
          </a:blip>
          <a:stretch>
            <a:fillRect/>
          </a:stretch>
        </p:blipFill>
        <p:spPr>
          <a:xfrm>
            <a:off x="6438074" y="1861183"/>
            <a:ext cx="452849" cy="452849"/>
          </a:xfrm>
          <a:prstGeom prst="rect">
            <a:avLst/>
          </a:prstGeom>
          <a:noFill/>
          <a:ln>
            <a:noFill/>
          </a:ln>
        </p:spPr>
      </p:pic>
      <p:pic>
        <p:nvPicPr>
          <p:cNvPr descr="hyperledger_owler_20160228_053424_original.png" id="1152" name="Shape 1152"/>
          <p:cNvPicPr preferRelativeResize="0"/>
          <p:nvPr/>
        </p:nvPicPr>
        <p:blipFill rotWithShape="1">
          <a:blip r:embed="rId8">
            <a:alphaModFix/>
          </a:blip>
          <a:srcRect b="0" l="0" r="0" t="0"/>
          <a:stretch/>
        </p:blipFill>
        <p:spPr>
          <a:xfrm>
            <a:off x="3332949" y="2804275"/>
            <a:ext cx="2115900" cy="401100"/>
          </a:xfrm>
          <a:prstGeom prst="rect">
            <a:avLst/>
          </a:prstGeom>
          <a:noFill/>
          <a:ln>
            <a:noFill/>
          </a:ln>
        </p:spPr>
      </p:pic>
      <p:sp>
        <p:nvSpPr>
          <p:cNvPr id="1153" name="Shape 1153"/>
          <p:cNvSpPr txBox="1"/>
          <p:nvPr/>
        </p:nvSpPr>
        <p:spPr>
          <a:xfrm>
            <a:off x="6861417" y="1867648"/>
            <a:ext cx="1337700" cy="434400"/>
          </a:xfrm>
          <a:prstGeom prst="rect">
            <a:avLst/>
          </a:prstGeom>
          <a:noFill/>
          <a:ln>
            <a:noFill/>
          </a:ln>
        </p:spPr>
        <p:txBody>
          <a:bodyPr anchorCtr="0" anchor="t" bIns="91425" lIns="91425" rIns="91425" tIns="91425">
            <a:noAutofit/>
          </a:bodyPr>
          <a:lstStyle/>
          <a:p>
            <a:pPr lvl="0" rtl="0">
              <a:spcBef>
                <a:spcPts val="0"/>
              </a:spcBef>
              <a:buNone/>
            </a:pPr>
            <a:r>
              <a:rPr lang="en" sz="1800">
                <a:latin typeface="Roboto"/>
                <a:ea typeface="Roboto"/>
                <a:cs typeface="Roboto"/>
                <a:sym typeface="Roboto"/>
              </a:rPr>
              <a:t>Rootstock</a:t>
            </a:r>
          </a:p>
        </p:txBody>
      </p:sp>
      <p:sp>
        <p:nvSpPr>
          <p:cNvPr id="1154" name="Shape 1154"/>
          <p:cNvSpPr txBox="1"/>
          <p:nvPr/>
        </p:nvSpPr>
        <p:spPr>
          <a:xfrm>
            <a:off x="1370020" y="2693406"/>
            <a:ext cx="1211099" cy="401100"/>
          </a:xfrm>
          <a:prstGeom prst="rect">
            <a:avLst/>
          </a:prstGeom>
          <a:noFill/>
          <a:ln>
            <a:noFill/>
          </a:ln>
        </p:spPr>
        <p:txBody>
          <a:bodyPr anchorCtr="0" anchor="t" bIns="91425" lIns="91425" rIns="91425" tIns="91425">
            <a:noAutofit/>
          </a:bodyPr>
          <a:lstStyle/>
          <a:p>
            <a:pPr lvl="0" rtl="0">
              <a:spcBef>
                <a:spcPts val="0"/>
              </a:spcBef>
              <a:buNone/>
            </a:pPr>
            <a:r>
              <a:rPr lang="en" sz="1800">
                <a:solidFill>
                  <a:srgbClr val="666666"/>
                </a:solidFill>
                <a:latin typeface="Oswald"/>
                <a:ea typeface="Oswald"/>
                <a:cs typeface="Oswald"/>
                <a:sym typeface="Oswald"/>
              </a:rPr>
              <a:t>Sidechains</a:t>
            </a:r>
          </a:p>
        </p:txBody>
      </p:sp>
      <p:grpSp>
        <p:nvGrpSpPr>
          <p:cNvPr id="1155" name="Shape 1155"/>
          <p:cNvGrpSpPr/>
          <p:nvPr/>
        </p:nvGrpSpPr>
        <p:grpSpPr>
          <a:xfrm>
            <a:off x="797324" y="2664024"/>
            <a:ext cx="658262" cy="681562"/>
            <a:chOff x="379812" y="2267137"/>
            <a:chExt cx="658262" cy="681562"/>
          </a:xfrm>
        </p:grpSpPr>
        <p:sp>
          <p:nvSpPr>
            <p:cNvPr id="1156" name="Shape 1156"/>
            <p:cNvSpPr/>
            <p:nvPr/>
          </p:nvSpPr>
          <p:spPr>
            <a:xfrm>
              <a:off x="379812" y="2267137"/>
              <a:ext cx="502800" cy="502800"/>
            </a:xfrm>
            <a:prstGeom prst="ellipse">
              <a:avLst/>
            </a:prstGeom>
            <a:noFill/>
            <a:ln cap="flat" cmpd="sng" w="28575">
              <a:solidFill>
                <a:srgbClr val="FF9900"/>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sz="600"/>
                <a:t>BTC</a:t>
              </a:r>
            </a:p>
          </p:txBody>
        </p:sp>
        <p:sp>
          <p:nvSpPr>
            <p:cNvPr id="1157" name="Shape 1157"/>
            <p:cNvSpPr/>
            <p:nvPr/>
          </p:nvSpPr>
          <p:spPr>
            <a:xfrm>
              <a:off x="760275" y="2670900"/>
              <a:ext cx="277800" cy="277800"/>
            </a:xfrm>
            <a:prstGeom prst="ellipse">
              <a:avLst/>
            </a:prstGeom>
            <a:noFill/>
            <a:ln cap="flat" cmpd="sng" w="19050">
              <a:solidFill>
                <a:srgbClr val="93C47D"/>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pic>
        <p:nvPicPr>
          <p:cNvPr descr="logo.png" id="1158" name="Shape 1158"/>
          <p:cNvPicPr preferRelativeResize="0"/>
          <p:nvPr/>
        </p:nvPicPr>
        <p:blipFill rotWithShape="1">
          <a:blip r:embed="rId9">
            <a:alphaModFix/>
          </a:blip>
          <a:srcRect b="-4613" l="0" r="0" t="0"/>
          <a:stretch/>
        </p:blipFill>
        <p:spPr>
          <a:xfrm>
            <a:off x="797325" y="3657375"/>
            <a:ext cx="1215374" cy="554199"/>
          </a:xfrm>
          <a:prstGeom prst="rect">
            <a:avLst/>
          </a:prstGeom>
          <a:noFill/>
          <a:ln>
            <a:noFill/>
          </a:ln>
        </p:spPr>
      </p:pic>
      <p:pic>
        <p:nvPicPr>
          <p:cNvPr descr="56f6225acf3bbef454113388_skry-logo-black-horizontal.png" id="1159" name="Shape 1159"/>
          <p:cNvPicPr preferRelativeResize="0"/>
          <p:nvPr/>
        </p:nvPicPr>
        <p:blipFill rotWithShape="1">
          <a:blip r:embed="rId10">
            <a:alphaModFix/>
          </a:blip>
          <a:srcRect b="0" l="-2255" r="-256" t="-15313"/>
          <a:stretch/>
        </p:blipFill>
        <p:spPr>
          <a:xfrm>
            <a:off x="3907475" y="3715475"/>
            <a:ext cx="948070" cy="365100"/>
          </a:xfrm>
          <a:prstGeom prst="rect">
            <a:avLst/>
          </a:prstGeom>
          <a:noFill/>
          <a:ln>
            <a:noFill/>
          </a:ln>
        </p:spPr>
      </p:pic>
      <p:pic>
        <p:nvPicPr>
          <p:cNvPr descr="ei-logo-sharing-square-55367531a0f72c687c0f6783a766d5db.png" id="1160" name="Shape 1160"/>
          <p:cNvPicPr preferRelativeResize="0"/>
          <p:nvPr/>
        </p:nvPicPr>
        <p:blipFill rotWithShape="1">
          <a:blip r:embed="rId11">
            <a:alphaModFix/>
          </a:blip>
          <a:srcRect b="29798" l="0" r="0" t="28775"/>
          <a:stretch/>
        </p:blipFill>
        <p:spPr>
          <a:xfrm>
            <a:off x="6386914" y="2723101"/>
            <a:ext cx="1337700" cy="554191"/>
          </a:xfrm>
          <a:prstGeom prst="rect">
            <a:avLst/>
          </a:prstGeom>
          <a:noFill/>
          <a:ln>
            <a:noFill/>
          </a:ln>
        </p:spPr>
      </p:pic>
      <p:sp>
        <p:nvSpPr>
          <p:cNvPr id="1161" name="Shape 1161"/>
          <p:cNvSpPr txBox="1"/>
          <p:nvPr/>
        </p:nvSpPr>
        <p:spPr>
          <a:xfrm>
            <a:off x="201050" y="4484467"/>
            <a:ext cx="8623800" cy="365100"/>
          </a:xfrm>
          <a:prstGeom prst="rect">
            <a:avLst/>
          </a:prstGeom>
          <a:noFill/>
          <a:ln>
            <a:noFill/>
          </a:ln>
        </p:spPr>
        <p:txBody>
          <a:bodyPr anchorCtr="0" anchor="t" bIns="91425" lIns="91425" rIns="91425" tIns="91425">
            <a:noAutofit/>
          </a:bodyPr>
          <a:lstStyle/>
          <a:p>
            <a:pPr lvl="0" rtl="0" algn="just">
              <a:lnSpc>
                <a:spcPct val="115000"/>
              </a:lnSpc>
              <a:spcBef>
                <a:spcPts val="0"/>
              </a:spcBef>
              <a:buClr>
                <a:schemeClr val="dk1"/>
              </a:buClr>
              <a:buSzPct val="91666"/>
              <a:buFont typeface="Arial"/>
              <a:buNone/>
            </a:pPr>
            <a:r>
              <a:rPr lang="en" sz="1200">
                <a:latin typeface="Roboto Condensed"/>
                <a:ea typeface="Roboto Condensed"/>
                <a:cs typeface="Roboto Condensed"/>
                <a:sym typeface="Roboto Condensed"/>
              </a:rPr>
              <a:t>At Globant, we are technology agnostics, so we are able to implement the best solution to each problem.</a:t>
            </a:r>
          </a:p>
          <a:p>
            <a:pPr lvl="0" rtl="0" algn="just">
              <a:lnSpc>
                <a:spcPct val="115000"/>
              </a:lnSpc>
              <a:spcBef>
                <a:spcPts val="0"/>
              </a:spcBef>
              <a:buClr>
                <a:schemeClr val="dk1"/>
              </a:buClr>
              <a:buFont typeface="Arial"/>
              <a:buNone/>
            </a:pPr>
            <a:r>
              <a:t/>
            </a:r>
            <a:endParaRPr sz="1200">
              <a:highlight>
                <a:srgbClr val="FFFFFF"/>
              </a:highlight>
              <a:latin typeface="Roboto Condensed"/>
              <a:ea typeface="Roboto Condensed"/>
              <a:cs typeface="Roboto Condensed"/>
              <a:sym typeface="Roboto Condensed"/>
            </a:endParaRPr>
          </a:p>
          <a:p>
            <a:pPr lvl="0" rtl="0">
              <a:lnSpc>
                <a:spcPct val="115000"/>
              </a:lnSpc>
              <a:spcBef>
                <a:spcPts val="0"/>
              </a:spcBef>
              <a:buClr>
                <a:schemeClr val="dk1"/>
              </a:buClr>
              <a:buFont typeface="Arial"/>
              <a:buNone/>
            </a:pPr>
            <a:r>
              <a:t/>
            </a:r>
            <a:endParaRPr sz="1200">
              <a:latin typeface="Roboto Condensed"/>
              <a:ea typeface="Roboto Condensed"/>
              <a:cs typeface="Roboto Condensed"/>
              <a:sym typeface="Roboto Condensed"/>
            </a:endParaRPr>
          </a:p>
        </p:txBody>
      </p:sp>
      <p:sp>
        <p:nvSpPr>
          <p:cNvPr id="1162" name="Shape 1162"/>
          <p:cNvSpPr txBox="1"/>
          <p:nvPr/>
        </p:nvSpPr>
        <p:spPr>
          <a:xfrm>
            <a:off x="0" y="2340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TECHNOLOGIES</a:t>
            </a: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66" name="Shape 1166"/>
        <p:cNvGrpSpPr/>
        <p:nvPr/>
      </p:nvGrpSpPr>
      <p:grpSpPr>
        <a:xfrm>
          <a:off x="0" y="0"/>
          <a:ext cx="0" cy="0"/>
          <a:chOff x="0" y="0"/>
          <a:chExt cx="0" cy="0"/>
        </a:xfrm>
      </p:grpSpPr>
      <p:sp>
        <p:nvSpPr>
          <p:cNvPr id="1167" name="Shape 1167"/>
          <p:cNvSpPr/>
          <p:nvPr/>
        </p:nvSpPr>
        <p:spPr>
          <a:xfrm>
            <a:off x="4499850" y="2536450"/>
            <a:ext cx="4739700" cy="2605800"/>
          </a:xfrm>
          <a:prstGeom prst="round2DiagRect">
            <a:avLst>
              <a:gd fmla="val 0" name="adj1"/>
              <a:gd fmla="val 901" name="adj2"/>
            </a:avLst>
          </a:prstGeom>
          <a:solidFill>
            <a:srgbClr val="F3F3F3"/>
          </a:solidFill>
          <a:ln>
            <a:noFill/>
          </a:ln>
        </p:spPr>
        <p:txBody>
          <a:bodyPr anchorCtr="0" anchor="b" bIns="91425" lIns="91425" rIns="91425" tIns="91425">
            <a:noAutofit/>
          </a:bodyPr>
          <a:lstStyle/>
          <a:p>
            <a:pPr lvl="0" rtl="0">
              <a:lnSpc>
                <a:spcPct val="100000"/>
              </a:lnSpc>
              <a:spcBef>
                <a:spcPts val="0"/>
              </a:spcBef>
              <a:buNone/>
            </a:pPr>
            <a:r>
              <a:t/>
            </a:r>
            <a:endParaRPr sz="900">
              <a:solidFill>
                <a:srgbClr val="434343"/>
              </a:solidFill>
              <a:latin typeface="Roboto Condensed"/>
              <a:ea typeface="Roboto Condensed"/>
              <a:cs typeface="Roboto Condensed"/>
              <a:sym typeface="Roboto Condensed"/>
            </a:endParaRPr>
          </a:p>
        </p:txBody>
      </p:sp>
      <p:sp>
        <p:nvSpPr>
          <p:cNvPr id="1168" name="Shape 1168"/>
          <p:cNvSpPr/>
          <p:nvPr/>
        </p:nvSpPr>
        <p:spPr>
          <a:xfrm>
            <a:off x="0" y="0"/>
            <a:ext cx="4498800" cy="2536500"/>
          </a:xfrm>
          <a:prstGeom prst="round2DiagRect">
            <a:avLst>
              <a:gd fmla="val 0" name="adj1"/>
              <a:gd fmla="val 901" name="adj2"/>
            </a:avLst>
          </a:prstGeom>
          <a:solidFill>
            <a:srgbClr val="F3F3F3"/>
          </a:solidFill>
          <a:ln>
            <a:noFill/>
          </a:ln>
        </p:spPr>
        <p:txBody>
          <a:bodyPr anchorCtr="0" anchor="b" bIns="91425" lIns="91425" rIns="91425" tIns="91425">
            <a:noAutofit/>
          </a:bodyPr>
          <a:lstStyle/>
          <a:p>
            <a:pPr lvl="0" rtl="0">
              <a:lnSpc>
                <a:spcPct val="100000"/>
              </a:lnSpc>
              <a:spcBef>
                <a:spcPts val="0"/>
              </a:spcBef>
              <a:buNone/>
            </a:pPr>
            <a:r>
              <a:t/>
            </a:r>
            <a:endParaRPr sz="900">
              <a:solidFill>
                <a:srgbClr val="434343"/>
              </a:solidFill>
              <a:latin typeface="Roboto Condensed"/>
              <a:ea typeface="Roboto Condensed"/>
              <a:cs typeface="Roboto Condensed"/>
              <a:sym typeface="Roboto Condensed"/>
            </a:endParaRPr>
          </a:p>
        </p:txBody>
      </p:sp>
      <p:sp>
        <p:nvSpPr>
          <p:cNvPr id="1169" name="Shape 1169"/>
          <p:cNvSpPr txBox="1"/>
          <p:nvPr/>
        </p:nvSpPr>
        <p:spPr>
          <a:xfrm>
            <a:off x="244859" y="700576"/>
            <a:ext cx="3879600" cy="1639200"/>
          </a:xfrm>
          <a:prstGeom prst="rect">
            <a:avLst/>
          </a:prstGeom>
          <a:noFill/>
          <a:ln>
            <a:noFill/>
          </a:ln>
        </p:spPr>
        <p:txBody>
          <a:bodyPr anchorCtr="0" anchor="t" bIns="91425" lIns="91425" rIns="91425" tIns="91425">
            <a:noAutofit/>
          </a:bodyPr>
          <a:lstStyle/>
          <a:p>
            <a:pPr indent="-330200" lvl="0" marL="457200" rtl="0">
              <a:lnSpc>
                <a:spcPct val="115000"/>
              </a:lnSpc>
              <a:spcBef>
                <a:spcPts val="0"/>
              </a:spcBef>
              <a:spcAft>
                <a:spcPts val="1000"/>
              </a:spcAft>
              <a:buClr>
                <a:srgbClr val="FF9900"/>
              </a:buClr>
              <a:buSzPct val="100000"/>
              <a:buFont typeface="Roboto Condensed"/>
              <a:buAutoNum type="arabicParenR"/>
            </a:pPr>
            <a:r>
              <a:rPr b="1" lang="en" sz="1600">
                <a:solidFill>
                  <a:srgbClr val="FF9900"/>
                </a:solidFill>
                <a:latin typeface="Roboto Condensed"/>
                <a:ea typeface="Roboto Condensed"/>
                <a:cs typeface="Roboto Condensed"/>
                <a:sym typeface="Roboto Condensed"/>
              </a:rPr>
              <a:t>Mobile Device Registration System</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Problem</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Fake mobile devices and robbery on the market.</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Benefits</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Customers can buy an original mobile device from the real owner. A robbed mobile device cannot be sold.</a:t>
            </a:r>
          </a:p>
          <a:p>
            <a:pPr lvl="0" rtl="0">
              <a:lnSpc>
                <a:spcPct val="115000"/>
              </a:lnSpc>
              <a:spcBef>
                <a:spcPts val="0"/>
              </a:spcBef>
              <a:spcAft>
                <a:spcPts val="500"/>
              </a:spcAft>
              <a:buNone/>
            </a:pPr>
            <a:r>
              <a:t/>
            </a:r>
            <a:endParaRPr sz="1100">
              <a:solidFill>
                <a:srgbClr val="434343"/>
              </a:solidFill>
              <a:latin typeface="Roboto Condensed"/>
              <a:ea typeface="Roboto Condensed"/>
              <a:cs typeface="Roboto Condensed"/>
              <a:sym typeface="Roboto Condensed"/>
            </a:endParaRPr>
          </a:p>
        </p:txBody>
      </p:sp>
      <p:sp>
        <p:nvSpPr>
          <p:cNvPr id="1170" name="Shape 1170"/>
          <p:cNvSpPr txBox="1"/>
          <p:nvPr/>
        </p:nvSpPr>
        <p:spPr>
          <a:xfrm>
            <a:off x="4970875" y="698868"/>
            <a:ext cx="3879600" cy="1710000"/>
          </a:xfrm>
          <a:prstGeom prst="rect">
            <a:avLst/>
          </a:prstGeom>
          <a:noFill/>
          <a:ln>
            <a:noFill/>
          </a:ln>
        </p:spPr>
        <p:txBody>
          <a:bodyPr anchorCtr="0" anchor="t" bIns="91425" lIns="91425" rIns="91425" tIns="91425">
            <a:noAutofit/>
          </a:bodyPr>
          <a:lstStyle/>
          <a:p>
            <a:pPr lvl="0" rtl="0">
              <a:lnSpc>
                <a:spcPct val="115000"/>
              </a:lnSpc>
              <a:spcBef>
                <a:spcPts val="0"/>
              </a:spcBef>
              <a:spcAft>
                <a:spcPts val="1000"/>
              </a:spcAft>
              <a:buClr>
                <a:schemeClr val="dk1"/>
              </a:buClr>
              <a:buSzPct val="68750"/>
              <a:buFont typeface="Arial"/>
              <a:buNone/>
            </a:pPr>
            <a:r>
              <a:rPr b="1" lang="en" sz="1600">
                <a:solidFill>
                  <a:schemeClr val="accent1"/>
                </a:solidFill>
                <a:latin typeface="Roboto Condensed"/>
                <a:ea typeface="Roboto Condensed"/>
                <a:cs typeface="Roboto Condensed"/>
                <a:sym typeface="Roboto Condensed"/>
              </a:rPr>
              <a:t>2) </a:t>
            </a:r>
            <a:r>
              <a:rPr b="1" lang="en" sz="1600">
                <a:solidFill>
                  <a:srgbClr val="1573BA"/>
                </a:solidFill>
                <a:latin typeface="Roboto Condensed"/>
                <a:ea typeface="Roboto Condensed"/>
                <a:cs typeface="Roboto Condensed"/>
                <a:sym typeface="Roboto Condensed"/>
              </a:rPr>
              <a:t>Digital Assets Management</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Problem</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Inefficient and expensive to maintain database.</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Benefits</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By using a blockchain technology the settlements and approvals are faster, the transactions and maintenance costs reduced.</a:t>
            </a:r>
          </a:p>
        </p:txBody>
      </p:sp>
      <p:sp>
        <p:nvSpPr>
          <p:cNvPr id="1171" name="Shape 1171"/>
          <p:cNvSpPr txBox="1"/>
          <p:nvPr/>
        </p:nvSpPr>
        <p:spPr>
          <a:xfrm>
            <a:off x="237775" y="2891643"/>
            <a:ext cx="3879600" cy="1639200"/>
          </a:xfrm>
          <a:prstGeom prst="rect">
            <a:avLst/>
          </a:prstGeom>
          <a:noFill/>
          <a:ln>
            <a:noFill/>
          </a:ln>
        </p:spPr>
        <p:txBody>
          <a:bodyPr anchorCtr="0" anchor="t" bIns="91425" lIns="91425" rIns="91425" tIns="91425">
            <a:noAutofit/>
          </a:bodyPr>
          <a:lstStyle/>
          <a:p>
            <a:pPr lvl="0" rtl="0">
              <a:lnSpc>
                <a:spcPct val="115000"/>
              </a:lnSpc>
              <a:spcBef>
                <a:spcPts val="0"/>
              </a:spcBef>
              <a:spcAft>
                <a:spcPts val="1000"/>
              </a:spcAft>
              <a:buNone/>
            </a:pPr>
            <a:r>
              <a:rPr b="1" lang="en" sz="1600">
                <a:solidFill>
                  <a:schemeClr val="accent1"/>
                </a:solidFill>
                <a:latin typeface="Roboto Condensed"/>
                <a:ea typeface="Roboto Condensed"/>
                <a:cs typeface="Roboto Condensed"/>
                <a:sym typeface="Roboto Condensed"/>
              </a:rPr>
              <a:t>3) Access Management Mobile App</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Problem</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Manage access to an specific building area for personnel and visitors.</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Benefits</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More reliable database. Easy traceability and audit</a:t>
            </a:r>
          </a:p>
          <a:p>
            <a:pPr lvl="0" rtl="0">
              <a:lnSpc>
                <a:spcPct val="115000"/>
              </a:lnSpc>
              <a:spcBef>
                <a:spcPts val="0"/>
              </a:spcBef>
              <a:spcAft>
                <a:spcPts val="500"/>
              </a:spcAft>
              <a:buNone/>
            </a:pPr>
            <a:r>
              <a:t/>
            </a:r>
            <a:endParaRPr sz="1100">
              <a:latin typeface="Roboto Condensed"/>
              <a:ea typeface="Roboto Condensed"/>
              <a:cs typeface="Roboto Condensed"/>
              <a:sym typeface="Roboto Condensed"/>
            </a:endParaRPr>
          </a:p>
        </p:txBody>
      </p:sp>
      <p:sp>
        <p:nvSpPr>
          <p:cNvPr id="1172" name="Shape 1172"/>
          <p:cNvSpPr txBox="1"/>
          <p:nvPr/>
        </p:nvSpPr>
        <p:spPr>
          <a:xfrm>
            <a:off x="4928850" y="2891643"/>
            <a:ext cx="3879600" cy="1639200"/>
          </a:xfrm>
          <a:prstGeom prst="rect">
            <a:avLst/>
          </a:prstGeom>
          <a:noFill/>
          <a:ln>
            <a:noFill/>
          </a:ln>
        </p:spPr>
        <p:txBody>
          <a:bodyPr anchorCtr="0" anchor="t" bIns="91425" lIns="91425" rIns="91425" tIns="91425">
            <a:noAutofit/>
          </a:bodyPr>
          <a:lstStyle/>
          <a:p>
            <a:pPr lvl="0" rtl="0">
              <a:lnSpc>
                <a:spcPct val="115000"/>
              </a:lnSpc>
              <a:spcBef>
                <a:spcPts val="0"/>
              </a:spcBef>
              <a:spcAft>
                <a:spcPts val="1000"/>
              </a:spcAft>
              <a:buNone/>
            </a:pPr>
            <a:r>
              <a:rPr b="1" lang="en" sz="1600">
                <a:solidFill>
                  <a:srgbClr val="FF9900"/>
                </a:solidFill>
                <a:latin typeface="Roboto Condensed"/>
                <a:ea typeface="Roboto Condensed"/>
                <a:cs typeface="Roboto Condensed"/>
                <a:sym typeface="Roboto Condensed"/>
              </a:rPr>
              <a:t>4) Custom Blockchain System</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Problem</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Improve digital assets and tokens management in a complex system.</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Benefits</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Faster settlements.</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Assets management is more secure and auditable.</a:t>
            </a:r>
          </a:p>
          <a:p>
            <a:pPr lvl="0" rtl="0">
              <a:lnSpc>
                <a:spcPct val="115000"/>
              </a:lnSpc>
              <a:spcBef>
                <a:spcPts val="0"/>
              </a:spcBef>
              <a:spcAft>
                <a:spcPts val="500"/>
              </a:spcAft>
              <a:buNone/>
            </a:pPr>
            <a:r>
              <a:t/>
            </a:r>
            <a:endParaRPr sz="1100">
              <a:latin typeface="Roboto Condensed"/>
              <a:ea typeface="Roboto Condensed"/>
              <a:cs typeface="Roboto Condensed"/>
              <a:sym typeface="Roboto Condensed"/>
            </a:endParaRPr>
          </a:p>
        </p:txBody>
      </p:sp>
      <p:sp>
        <p:nvSpPr>
          <p:cNvPr id="1173" name="Shape 1173"/>
          <p:cNvSpPr/>
          <p:nvPr/>
        </p:nvSpPr>
        <p:spPr>
          <a:xfrm>
            <a:off x="0" y="4940475"/>
            <a:ext cx="3050568" cy="194723"/>
          </a:xfrm>
          <a:custGeom>
            <a:pathLst>
              <a:path extrusionOk="0" h="21600" w="21600">
                <a:moveTo>
                  <a:pt x="0" y="0"/>
                </a:moveTo>
                <a:lnTo>
                  <a:pt x="21600" y="0"/>
                </a:lnTo>
                <a:lnTo>
                  <a:pt x="21600" y="21600"/>
                </a:lnTo>
                <a:lnTo>
                  <a:pt x="0" y="21600"/>
                </a:lnTo>
                <a:close/>
              </a:path>
            </a:pathLst>
          </a:custGeom>
          <a:noFill/>
          <a:ln>
            <a:noFill/>
          </a:ln>
        </p:spPr>
        <p:txBody>
          <a:bodyPr anchorCtr="0" anchor="t" bIns="91400" lIns="91400" rIns="91400" tIns="91400">
            <a:noAutofit/>
          </a:bodyPr>
          <a:lstStyle/>
          <a:p>
            <a:pPr lvl="0" rtl="0">
              <a:spcBef>
                <a:spcPts val="0"/>
              </a:spcBef>
              <a:buSzPct val="25000"/>
              <a:buNone/>
            </a:pPr>
            <a:r>
              <a:rPr lang="en" sz="700">
                <a:solidFill>
                  <a:srgbClr val="434343"/>
                </a:solidFill>
                <a:latin typeface="Roboto Condensed"/>
                <a:ea typeface="Roboto Condensed"/>
                <a:cs typeface="Roboto Condensed"/>
                <a:sym typeface="Roboto Condensed"/>
              </a:rPr>
              <a:t>Globant Proprietary | Confidential Information</a:t>
            </a:r>
          </a:p>
        </p:txBody>
      </p:sp>
      <p:pic>
        <p:nvPicPr>
          <p:cNvPr id="1174" name="Shape 1174"/>
          <p:cNvPicPr preferRelativeResize="0"/>
          <p:nvPr/>
        </p:nvPicPr>
        <p:blipFill>
          <a:blip r:embed="rId3">
            <a:alphaModFix/>
          </a:blip>
          <a:stretch>
            <a:fillRect/>
          </a:stretch>
        </p:blipFill>
        <p:spPr>
          <a:xfrm>
            <a:off x="8488150" y="5002926"/>
            <a:ext cx="604550" cy="132798"/>
          </a:xfrm>
          <a:prstGeom prst="rect">
            <a:avLst/>
          </a:prstGeom>
          <a:noFill/>
          <a:ln>
            <a:noFill/>
          </a:ln>
        </p:spPr>
      </p:pic>
      <p:sp>
        <p:nvSpPr>
          <p:cNvPr id="1175" name="Shape 1175"/>
          <p:cNvSpPr txBox="1"/>
          <p:nvPr/>
        </p:nvSpPr>
        <p:spPr>
          <a:xfrm>
            <a:off x="0" y="2340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EXPERIENCE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9"/>
                                        </p:tgtEl>
                                        <p:attrNameLst>
                                          <p:attrName>style.visibility</p:attrName>
                                        </p:attrNameLst>
                                      </p:cBhvr>
                                      <p:to>
                                        <p:strVal val="visible"/>
                                      </p:to>
                                    </p:set>
                                    <p:animEffect filter="fade" transition="in">
                                      <p:cBhvr>
                                        <p:cTn dur="1000"/>
                                        <p:tgtEl>
                                          <p:spTgt spid="11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0"/>
                                        </p:tgtEl>
                                        <p:attrNameLst>
                                          <p:attrName>style.visibility</p:attrName>
                                        </p:attrNameLst>
                                      </p:cBhvr>
                                      <p:to>
                                        <p:strVal val="visible"/>
                                      </p:to>
                                    </p:set>
                                    <p:animEffect filter="fade" transition="in">
                                      <p:cBhvr>
                                        <p:cTn dur="1000"/>
                                        <p:tgtEl>
                                          <p:spTgt spid="1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gtEl>
                                        <p:attrNameLst>
                                          <p:attrName>style.visibility</p:attrName>
                                        </p:attrNameLst>
                                      </p:cBhvr>
                                      <p:to>
                                        <p:strVal val="visible"/>
                                      </p:to>
                                    </p:set>
                                    <p:animEffect filter="fade" transition="in">
                                      <p:cBhvr>
                                        <p:cTn dur="1000"/>
                                        <p:tgtEl>
                                          <p:spTgt spid="11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2"/>
                                        </p:tgtEl>
                                        <p:attrNameLst>
                                          <p:attrName>style.visibility</p:attrName>
                                        </p:attrNameLst>
                                      </p:cBhvr>
                                      <p:to>
                                        <p:strVal val="visible"/>
                                      </p:to>
                                    </p:set>
                                    <p:animEffect filter="fade" transition="in">
                                      <p:cBhvr>
                                        <p:cTn dur="1000"/>
                                        <p:tgtEl>
                                          <p:spTgt spid="1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79" name="Shape 1179"/>
        <p:cNvGrpSpPr/>
        <p:nvPr/>
      </p:nvGrpSpPr>
      <p:grpSpPr>
        <a:xfrm>
          <a:off x="0" y="0"/>
          <a:ext cx="0" cy="0"/>
          <a:chOff x="0" y="0"/>
          <a:chExt cx="0" cy="0"/>
        </a:xfrm>
      </p:grpSpPr>
      <p:sp>
        <p:nvSpPr>
          <p:cNvPr id="1180" name="Shape 1180"/>
          <p:cNvSpPr/>
          <p:nvPr/>
        </p:nvSpPr>
        <p:spPr>
          <a:xfrm>
            <a:off x="4499850" y="2536450"/>
            <a:ext cx="4739700" cy="2605800"/>
          </a:xfrm>
          <a:prstGeom prst="round2DiagRect">
            <a:avLst>
              <a:gd fmla="val 0" name="adj1"/>
              <a:gd fmla="val 901" name="adj2"/>
            </a:avLst>
          </a:prstGeom>
          <a:solidFill>
            <a:srgbClr val="F3F3F3"/>
          </a:solidFill>
          <a:ln>
            <a:noFill/>
          </a:ln>
        </p:spPr>
        <p:txBody>
          <a:bodyPr anchorCtr="0" anchor="b" bIns="91425" lIns="91425" rIns="91425" tIns="91425">
            <a:noAutofit/>
          </a:bodyPr>
          <a:lstStyle/>
          <a:p>
            <a:pPr lvl="0" rtl="0">
              <a:lnSpc>
                <a:spcPct val="100000"/>
              </a:lnSpc>
              <a:spcBef>
                <a:spcPts val="0"/>
              </a:spcBef>
              <a:buNone/>
            </a:pPr>
            <a:r>
              <a:t/>
            </a:r>
            <a:endParaRPr sz="900">
              <a:solidFill>
                <a:srgbClr val="434343"/>
              </a:solidFill>
              <a:latin typeface="Roboto Condensed"/>
              <a:ea typeface="Roboto Condensed"/>
              <a:cs typeface="Roboto Condensed"/>
              <a:sym typeface="Roboto Condensed"/>
            </a:endParaRPr>
          </a:p>
        </p:txBody>
      </p:sp>
      <p:sp>
        <p:nvSpPr>
          <p:cNvPr id="1181" name="Shape 1181"/>
          <p:cNvSpPr/>
          <p:nvPr/>
        </p:nvSpPr>
        <p:spPr>
          <a:xfrm>
            <a:off x="0" y="0"/>
            <a:ext cx="4498800" cy="2536500"/>
          </a:xfrm>
          <a:prstGeom prst="round2DiagRect">
            <a:avLst>
              <a:gd fmla="val 0" name="adj1"/>
              <a:gd fmla="val 901" name="adj2"/>
            </a:avLst>
          </a:prstGeom>
          <a:solidFill>
            <a:srgbClr val="F3F3F3"/>
          </a:solidFill>
          <a:ln>
            <a:noFill/>
          </a:ln>
        </p:spPr>
        <p:txBody>
          <a:bodyPr anchorCtr="0" anchor="b" bIns="91425" lIns="91425" rIns="91425" tIns="91425">
            <a:noAutofit/>
          </a:bodyPr>
          <a:lstStyle/>
          <a:p>
            <a:pPr lvl="0" rtl="0">
              <a:lnSpc>
                <a:spcPct val="100000"/>
              </a:lnSpc>
              <a:spcBef>
                <a:spcPts val="0"/>
              </a:spcBef>
              <a:buNone/>
            </a:pPr>
            <a:r>
              <a:t/>
            </a:r>
            <a:endParaRPr sz="900">
              <a:solidFill>
                <a:srgbClr val="434343"/>
              </a:solidFill>
              <a:latin typeface="Roboto Condensed"/>
              <a:ea typeface="Roboto Condensed"/>
              <a:cs typeface="Roboto Condensed"/>
              <a:sym typeface="Roboto Condensed"/>
            </a:endParaRPr>
          </a:p>
        </p:txBody>
      </p:sp>
      <p:sp>
        <p:nvSpPr>
          <p:cNvPr id="1182" name="Shape 1182"/>
          <p:cNvSpPr txBox="1"/>
          <p:nvPr/>
        </p:nvSpPr>
        <p:spPr>
          <a:xfrm>
            <a:off x="244859" y="700576"/>
            <a:ext cx="3879600" cy="1639200"/>
          </a:xfrm>
          <a:prstGeom prst="rect">
            <a:avLst/>
          </a:prstGeom>
          <a:noFill/>
          <a:ln>
            <a:noFill/>
          </a:ln>
        </p:spPr>
        <p:txBody>
          <a:bodyPr anchorCtr="0" anchor="t" bIns="91425" lIns="91425" rIns="91425" tIns="91425">
            <a:noAutofit/>
          </a:bodyPr>
          <a:lstStyle/>
          <a:p>
            <a:pPr lvl="0" rtl="0">
              <a:lnSpc>
                <a:spcPct val="115000"/>
              </a:lnSpc>
              <a:spcBef>
                <a:spcPts val="0"/>
              </a:spcBef>
              <a:spcAft>
                <a:spcPts val="1000"/>
              </a:spcAft>
              <a:buNone/>
            </a:pPr>
            <a:r>
              <a:rPr b="1" lang="en" sz="1600">
                <a:solidFill>
                  <a:srgbClr val="FF9900"/>
                </a:solidFill>
                <a:latin typeface="Roboto Condensed"/>
                <a:ea typeface="Roboto Condensed"/>
                <a:cs typeface="Roboto Condensed"/>
                <a:sym typeface="Roboto Condensed"/>
              </a:rPr>
              <a:t>5)  Audit Trial System</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Problem</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A hacker corrupt a traditional database.</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Benefits</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Fast and easy way to realize if an unwanted change is done on the Database.</a:t>
            </a:r>
          </a:p>
          <a:p>
            <a:pPr lvl="0" rtl="0">
              <a:lnSpc>
                <a:spcPct val="115000"/>
              </a:lnSpc>
              <a:spcBef>
                <a:spcPts val="0"/>
              </a:spcBef>
              <a:spcAft>
                <a:spcPts val="500"/>
              </a:spcAft>
              <a:buNone/>
            </a:pPr>
            <a:r>
              <a:t/>
            </a:r>
            <a:endParaRPr sz="1100">
              <a:solidFill>
                <a:srgbClr val="434343"/>
              </a:solidFill>
              <a:latin typeface="Roboto Condensed"/>
              <a:ea typeface="Roboto Condensed"/>
              <a:cs typeface="Roboto Condensed"/>
              <a:sym typeface="Roboto Condensed"/>
            </a:endParaRPr>
          </a:p>
        </p:txBody>
      </p:sp>
      <p:sp>
        <p:nvSpPr>
          <p:cNvPr id="1183" name="Shape 1183"/>
          <p:cNvSpPr txBox="1"/>
          <p:nvPr/>
        </p:nvSpPr>
        <p:spPr>
          <a:xfrm>
            <a:off x="4970875" y="698868"/>
            <a:ext cx="3879600" cy="1710000"/>
          </a:xfrm>
          <a:prstGeom prst="rect">
            <a:avLst/>
          </a:prstGeom>
          <a:noFill/>
          <a:ln>
            <a:noFill/>
          </a:ln>
        </p:spPr>
        <p:txBody>
          <a:bodyPr anchorCtr="0" anchor="t" bIns="91425" lIns="91425" rIns="91425" tIns="91425">
            <a:noAutofit/>
          </a:bodyPr>
          <a:lstStyle/>
          <a:p>
            <a:pPr lvl="0" rtl="0">
              <a:lnSpc>
                <a:spcPct val="115000"/>
              </a:lnSpc>
              <a:spcBef>
                <a:spcPts val="0"/>
              </a:spcBef>
              <a:spcAft>
                <a:spcPts val="1000"/>
              </a:spcAft>
              <a:buClr>
                <a:schemeClr val="dk1"/>
              </a:buClr>
              <a:buSzPct val="68750"/>
              <a:buFont typeface="Arial"/>
              <a:buNone/>
            </a:pPr>
            <a:r>
              <a:rPr b="1" lang="en" sz="1600">
                <a:solidFill>
                  <a:schemeClr val="accent1"/>
                </a:solidFill>
                <a:latin typeface="Roboto Condensed"/>
                <a:ea typeface="Roboto Condensed"/>
                <a:cs typeface="Roboto Condensed"/>
                <a:sym typeface="Roboto Condensed"/>
              </a:rPr>
              <a:t>6) </a:t>
            </a:r>
            <a:r>
              <a:rPr b="1" lang="en" sz="1600">
                <a:solidFill>
                  <a:srgbClr val="1573BA"/>
                </a:solidFill>
                <a:latin typeface="Roboto Condensed"/>
                <a:ea typeface="Roboto Condensed"/>
                <a:cs typeface="Roboto Condensed"/>
                <a:sym typeface="Roboto Condensed"/>
              </a:rPr>
              <a:t>Certification</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Problem</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Counterfeit certificates. Difficult to verify.</a:t>
            </a:r>
          </a:p>
          <a:p>
            <a:pPr lvl="0" rtl="0">
              <a:lnSpc>
                <a:spcPct val="100000"/>
              </a:lnSpc>
              <a:spcBef>
                <a:spcPts val="0"/>
              </a:spcBef>
              <a:spcAft>
                <a:spcPts val="0"/>
              </a:spcAft>
              <a:buNone/>
            </a:pPr>
            <a:r>
              <a:rPr b="1" lang="en" sz="1100">
                <a:latin typeface="Roboto Condensed"/>
                <a:ea typeface="Roboto Condensed"/>
                <a:cs typeface="Roboto Condensed"/>
                <a:sym typeface="Roboto Condensed"/>
              </a:rPr>
              <a:t>Benefits</a:t>
            </a:r>
          </a:p>
          <a:p>
            <a:pPr indent="-298450" lvl="0" marL="457200" rtl="0">
              <a:lnSpc>
                <a:spcPct val="100000"/>
              </a:lnSpc>
              <a:spcBef>
                <a:spcPts val="0"/>
              </a:spcBef>
              <a:spcAft>
                <a:spcPts val="0"/>
              </a:spcAft>
              <a:buClr>
                <a:srgbClr val="F44336"/>
              </a:buClr>
              <a:buSzPct val="100000"/>
              <a:buFont typeface="Roboto Condensed"/>
              <a:buChar char="●"/>
            </a:pPr>
            <a:r>
              <a:rPr lang="en" sz="1100">
                <a:latin typeface="Roboto Condensed"/>
                <a:ea typeface="Roboto Condensed"/>
                <a:cs typeface="Roboto Condensed"/>
                <a:sym typeface="Roboto Condensed"/>
              </a:rPr>
              <a:t>Easy way to verify if a certificate is real or not by saving the information on the Bitcoin blockchain.</a:t>
            </a:r>
          </a:p>
        </p:txBody>
      </p:sp>
      <p:sp>
        <p:nvSpPr>
          <p:cNvPr id="1184" name="Shape 1184"/>
          <p:cNvSpPr/>
          <p:nvPr/>
        </p:nvSpPr>
        <p:spPr>
          <a:xfrm>
            <a:off x="0" y="4940475"/>
            <a:ext cx="3050568" cy="194723"/>
          </a:xfrm>
          <a:custGeom>
            <a:pathLst>
              <a:path extrusionOk="0" h="21600" w="21600">
                <a:moveTo>
                  <a:pt x="0" y="0"/>
                </a:moveTo>
                <a:lnTo>
                  <a:pt x="21600" y="0"/>
                </a:lnTo>
                <a:lnTo>
                  <a:pt x="21600" y="21600"/>
                </a:lnTo>
                <a:lnTo>
                  <a:pt x="0" y="21600"/>
                </a:lnTo>
                <a:close/>
              </a:path>
            </a:pathLst>
          </a:custGeom>
          <a:noFill/>
          <a:ln>
            <a:noFill/>
          </a:ln>
        </p:spPr>
        <p:txBody>
          <a:bodyPr anchorCtr="0" anchor="t" bIns="91400" lIns="91400" rIns="91400" tIns="91400">
            <a:noAutofit/>
          </a:bodyPr>
          <a:lstStyle/>
          <a:p>
            <a:pPr lvl="0" rtl="0">
              <a:spcBef>
                <a:spcPts val="0"/>
              </a:spcBef>
              <a:buSzPct val="25000"/>
              <a:buNone/>
            </a:pPr>
            <a:r>
              <a:rPr lang="en" sz="700">
                <a:solidFill>
                  <a:srgbClr val="434343"/>
                </a:solidFill>
                <a:latin typeface="Roboto Condensed"/>
                <a:ea typeface="Roboto Condensed"/>
                <a:cs typeface="Roboto Condensed"/>
                <a:sym typeface="Roboto Condensed"/>
              </a:rPr>
              <a:t>Globant Proprietary | Confidential Information</a:t>
            </a:r>
          </a:p>
        </p:txBody>
      </p:sp>
      <p:pic>
        <p:nvPicPr>
          <p:cNvPr id="1185" name="Shape 1185"/>
          <p:cNvPicPr preferRelativeResize="0"/>
          <p:nvPr/>
        </p:nvPicPr>
        <p:blipFill>
          <a:blip r:embed="rId3">
            <a:alphaModFix/>
          </a:blip>
          <a:stretch>
            <a:fillRect/>
          </a:stretch>
        </p:blipFill>
        <p:spPr>
          <a:xfrm>
            <a:off x="8488150" y="5002926"/>
            <a:ext cx="604550" cy="132798"/>
          </a:xfrm>
          <a:prstGeom prst="rect">
            <a:avLst/>
          </a:prstGeom>
          <a:noFill/>
          <a:ln>
            <a:noFill/>
          </a:ln>
        </p:spPr>
      </p:pic>
      <p:sp>
        <p:nvSpPr>
          <p:cNvPr id="1186" name="Shape 1186"/>
          <p:cNvSpPr txBox="1"/>
          <p:nvPr/>
        </p:nvSpPr>
        <p:spPr>
          <a:xfrm>
            <a:off x="0" y="2340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EXPERIENCE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2"/>
                                        </p:tgtEl>
                                        <p:attrNameLst>
                                          <p:attrName>style.visibility</p:attrName>
                                        </p:attrNameLst>
                                      </p:cBhvr>
                                      <p:to>
                                        <p:strVal val="visible"/>
                                      </p:to>
                                    </p:set>
                                    <p:animEffect filter="fade" transition="in">
                                      <p:cBhvr>
                                        <p:cTn dur="1000"/>
                                        <p:tgtEl>
                                          <p:spTgt spid="11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3"/>
                                        </p:tgtEl>
                                        <p:attrNameLst>
                                          <p:attrName>style.visibility</p:attrName>
                                        </p:attrNameLst>
                                      </p:cBhvr>
                                      <p:to>
                                        <p:strVal val="visible"/>
                                      </p:to>
                                    </p:set>
                                    <p:animEffect filter="fade" transition="in">
                                      <p:cBhvr>
                                        <p:cTn dur="1000"/>
                                        <p:tgtEl>
                                          <p:spTgt spid="1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45" name="Shape 545"/>
        <p:cNvGrpSpPr/>
        <p:nvPr/>
      </p:nvGrpSpPr>
      <p:grpSpPr>
        <a:xfrm>
          <a:off x="0" y="0"/>
          <a:ext cx="0" cy="0"/>
          <a:chOff x="0" y="0"/>
          <a:chExt cx="0" cy="0"/>
        </a:xfrm>
      </p:grpSpPr>
      <p:pic>
        <p:nvPicPr>
          <p:cNvPr descr="Screen Shot 2016-04-25 at 11.13.06 AM.png" id="546" name="Shape 546"/>
          <p:cNvPicPr preferRelativeResize="0"/>
          <p:nvPr/>
        </p:nvPicPr>
        <p:blipFill rotWithShape="1">
          <a:blip r:embed="rId3">
            <a:alphaModFix/>
          </a:blip>
          <a:srcRect b="12019" l="0" r="15888" t="10885"/>
          <a:stretch/>
        </p:blipFill>
        <p:spPr>
          <a:xfrm>
            <a:off x="0" y="0"/>
            <a:ext cx="9143998" cy="5143499"/>
          </a:xfrm>
          <a:prstGeom prst="rect">
            <a:avLst/>
          </a:prstGeom>
          <a:noFill/>
          <a:ln>
            <a:noFill/>
          </a:ln>
        </p:spPr>
      </p:pic>
      <p:sp>
        <p:nvSpPr>
          <p:cNvPr id="547" name="Shape 547"/>
          <p:cNvSpPr txBox="1"/>
          <p:nvPr>
            <p:ph type="title"/>
          </p:nvPr>
        </p:nvSpPr>
        <p:spPr>
          <a:xfrm>
            <a:off x="3399225" y="431325"/>
            <a:ext cx="5497200" cy="44100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lang="en" sz="2400">
                <a:solidFill>
                  <a:srgbClr val="45818E"/>
                </a:solidFill>
                <a:highlight>
                  <a:srgbClr val="FFFFFF"/>
                </a:highlight>
              </a:rPr>
              <a:t>Intro </a:t>
            </a:r>
            <a:r>
              <a:rPr lang="en" sz="2400">
                <a:solidFill>
                  <a:srgbClr val="434343"/>
                </a:solidFill>
                <a:highlight>
                  <a:srgbClr val="FFFFFF"/>
                </a:highlight>
              </a:rPr>
              <a:t> </a:t>
            </a:r>
          </a:p>
          <a:p>
            <a:pPr indent="0" lvl="0" marL="914400" marR="0" rtl="0" algn="l">
              <a:lnSpc>
                <a:spcPct val="100000"/>
              </a:lnSpc>
              <a:spcBef>
                <a:spcPts val="0"/>
              </a:spcBef>
              <a:spcAft>
                <a:spcPts val="0"/>
              </a:spcAft>
              <a:buNone/>
            </a:pPr>
            <a:r>
              <a:rPr lang="en" sz="2400">
                <a:solidFill>
                  <a:srgbClr val="666666"/>
                </a:solidFill>
                <a:highlight>
                  <a:srgbClr val="FFFFFF"/>
                </a:highlight>
              </a:rPr>
              <a:t>Which problem does it solve?</a:t>
            </a:r>
          </a:p>
          <a:p>
            <a:pPr indent="0" lvl="0" marL="914400" marR="0" rtl="0" algn="l">
              <a:lnSpc>
                <a:spcPct val="100000"/>
              </a:lnSpc>
              <a:spcBef>
                <a:spcPts val="0"/>
              </a:spcBef>
              <a:spcAft>
                <a:spcPts val="0"/>
              </a:spcAft>
              <a:buNone/>
            </a:pPr>
            <a:r>
              <a:rPr lang="en" sz="2400">
                <a:solidFill>
                  <a:srgbClr val="666666"/>
                </a:solidFill>
                <a:highlight>
                  <a:srgbClr val="FFFFFF"/>
                </a:highlight>
              </a:rPr>
              <a:t>How does it work?</a:t>
            </a:r>
          </a:p>
          <a:p>
            <a:pPr indent="0" lvl="0" marL="914400" marR="0" rtl="0" algn="l">
              <a:lnSpc>
                <a:spcPct val="100000"/>
              </a:lnSpc>
              <a:spcBef>
                <a:spcPts val="0"/>
              </a:spcBef>
              <a:spcAft>
                <a:spcPts val="0"/>
              </a:spcAft>
              <a:buNone/>
            </a:pPr>
            <a:r>
              <a:rPr lang="en" sz="2400">
                <a:solidFill>
                  <a:srgbClr val="666666"/>
                </a:solidFill>
                <a:highlight>
                  <a:srgbClr val="FFFFFF"/>
                </a:highlight>
              </a:rPr>
              <a:t>Blockchains</a:t>
            </a:r>
          </a:p>
          <a:p>
            <a:pPr indent="0" lvl="0" marL="914400" marR="0" rtl="0" algn="l">
              <a:lnSpc>
                <a:spcPct val="100000"/>
              </a:lnSpc>
              <a:spcBef>
                <a:spcPts val="0"/>
              </a:spcBef>
              <a:spcAft>
                <a:spcPts val="0"/>
              </a:spcAft>
              <a:buNone/>
            </a:pPr>
            <a:r>
              <a:t/>
            </a:r>
            <a:endParaRPr sz="2400">
              <a:solidFill>
                <a:srgbClr val="434343"/>
              </a:solidFill>
              <a:highlight>
                <a:srgbClr val="FFFFFF"/>
              </a:highlight>
            </a:endParaRPr>
          </a:p>
          <a:p>
            <a:pPr indent="0" lvl="0" marL="0" marR="0" rtl="0" algn="l">
              <a:lnSpc>
                <a:spcPct val="100000"/>
              </a:lnSpc>
              <a:spcBef>
                <a:spcPts val="0"/>
              </a:spcBef>
              <a:spcAft>
                <a:spcPts val="0"/>
              </a:spcAft>
              <a:buNone/>
            </a:pPr>
            <a:r>
              <a:rPr lang="en" sz="2400">
                <a:solidFill>
                  <a:srgbClr val="45818E"/>
                </a:solidFill>
                <a:highlight>
                  <a:srgbClr val="FFFFFF"/>
                </a:highlight>
              </a:rPr>
              <a:t>Applications</a:t>
            </a:r>
          </a:p>
          <a:p>
            <a:pPr indent="0" lvl="0" marL="914400" marR="0" rtl="0" algn="l">
              <a:lnSpc>
                <a:spcPct val="100000"/>
              </a:lnSpc>
              <a:spcBef>
                <a:spcPts val="0"/>
              </a:spcBef>
              <a:spcAft>
                <a:spcPts val="0"/>
              </a:spcAft>
              <a:buNone/>
            </a:pPr>
            <a:r>
              <a:rPr lang="en" sz="2400">
                <a:solidFill>
                  <a:srgbClr val="666666"/>
                </a:solidFill>
                <a:highlight>
                  <a:srgbClr val="FFFFFF"/>
                </a:highlight>
              </a:rPr>
              <a:t>The blockchain race</a:t>
            </a:r>
          </a:p>
          <a:p>
            <a:pPr indent="0" lvl="0" marL="914400" marR="0" rtl="0" algn="l">
              <a:lnSpc>
                <a:spcPct val="100000"/>
              </a:lnSpc>
              <a:spcBef>
                <a:spcPts val="0"/>
              </a:spcBef>
              <a:spcAft>
                <a:spcPts val="0"/>
              </a:spcAft>
              <a:buNone/>
            </a:pPr>
            <a:r>
              <a:rPr lang="en" sz="2400">
                <a:solidFill>
                  <a:srgbClr val="666666"/>
                </a:solidFill>
                <a:highlight>
                  <a:srgbClr val="FFFFFF"/>
                </a:highlight>
              </a:rPr>
              <a:t>Use cases</a:t>
            </a:r>
          </a:p>
          <a:p>
            <a:pPr indent="0" lvl="0" marL="914400" marR="0" rtl="0" algn="l">
              <a:lnSpc>
                <a:spcPct val="100000"/>
              </a:lnSpc>
              <a:spcBef>
                <a:spcPts val="0"/>
              </a:spcBef>
              <a:spcAft>
                <a:spcPts val="0"/>
              </a:spcAft>
              <a:buNone/>
            </a:pPr>
            <a:r>
              <a:rPr lang="en" sz="2400">
                <a:solidFill>
                  <a:srgbClr val="666666"/>
                </a:solidFill>
                <a:highlight>
                  <a:srgbClr val="FFFFFF"/>
                </a:highlight>
              </a:rPr>
              <a:t>A glimpse into the future</a:t>
            </a:r>
          </a:p>
          <a:p>
            <a:pPr indent="0" lvl="0" marL="0" marR="0" rtl="0" algn="l">
              <a:lnSpc>
                <a:spcPct val="100000"/>
              </a:lnSpc>
              <a:spcBef>
                <a:spcPts val="0"/>
              </a:spcBef>
              <a:spcAft>
                <a:spcPts val="0"/>
              </a:spcAft>
              <a:buNone/>
            </a:pPr>
            <a:r>
              <a:t/>
            </a:r>
            <a:endParaRPr sz="2400">
              <a:solidFill>
                <a:srgbClr val="666666"/>
              </a:solidFill>
              <a:highlight>
                <a:srgbClr val="FFFFFF"/>
              </a:highlight>
            </a:endParaRPr>
          </a:p>
          <a:p>
            <a:pPr indent="0" lvl="0" marL="0" marR="0" rtl="0" algn="l">
              <a:lnSpc>
                <a:spcPct val="100000"/>
              </a:lnSpc>
              <a:spcBef>
                <a:spcPts val="0"/>
              </a:spcBef>
              <a:spcAft>
                <a:spcPts val="0"/>
              </a:spcAft>
              <a:buNone/>
            </a:pPr>
            <a:r>
              <a:rPr lang="en" sz="2400">
                <a:solidFill>
                  <a:srgbClr val="45818E"/>
                </a:solidFill>
                <a:highlight>
                  <a:srgbClr val="FFFFFF"/>
                </a:highlight>
              </a:rPr>
              <a:t>What we are doing at Globant</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666666"/>
        </a:solidFill>
      </p:bgPr>
    </p:bg>
    <p:spTree>
      <p:nvGrpSpPr>
        <p:cNvPr id="1191" name="Shape 1191"/>
        <p:cNvGrpSpPr/>
        <p:nvPr/>
      </p:nvGrpSpPr>
      <p:grpSpPr>
        <a:xfrm>
          <a:off x="0" y="0"/>
          <a:ext cx="0" cy="0"/>
          <a:chOff x="0" y="0"/>
          <a:chExt cx="0" cy="0"/>
        </a:xfrm>
      </p:grpSpPr>
      <p:pic>
        <p:nvPicPr>
          <p:cNvPr id="1192" name="Shape 1192"/>
          <p:cNvPicPr preferRelativeResize="0"/>
          <p:nvPr/>
        </p:nvPicPr>
        <p:blipFill rotWithShape="1">
          <a:blip r:embed="rId3">
            <a:alphaModFix/>
          </a:blip>
          <a:srcRect b="0" l="0" r="0" t="0"/>
          <a:stretch/>
        </p:blipFill>
        <p:spPr>
          <a:xfrm>
            <a:off x="0" y="0"/>
            <a:ext cx="9144000" cy="5143499"/>
          </a:xfrm>
          <a:prstGeom prst="rect">
            <a:avLst/>
          </a:prstGeom>
          <a:noFill/>
          <a:ln>
            <a:noFill/>
          </a:ln>
        </p:spPr>
      </p:pic>
      <p:sp>
        <p:nvSpPr>
          <p:cNvPr id="1193" name="Shape 1193"/>
          <p:cNvSpPr txBox="1"/>
          <p:nvPr/>
        </p:nvSpPr>
        <p:spPr>
          <a:xfrm>
            <a:off x="4778775" y="1281850"/>
            <a:ext cx="3000000" cy="30000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100" u="none" cap="none" strike="noStrike">
              <a:solidFill>
                <a:srgbClr val="000000"/>
              </a:solidFill>
              <a:latin typeface="Arial"/>
              <a:ea typeface="Arial"/>
              <a:cs typeface="Arial"/>
              <a:sym typeface="Arial"/>
            </a:endParaRPr>
          </a:p>
        </p:txBody>
      </p:sp>
      <p:pic>
        <p:nvPicPr>
          <p:cNvPr id="1194" name="Shape 1194"/>
          <p:cNvPicPr preferRelativeResize="0"/>
          <p:nvPr/>
        </p:nvPicPr>
        <p:blipFill rotWithShape="1">
          <a:blip r:embed="rId4">
            <a:alphaModFix/>
          </a:blip>
          <a:srcRect b="0" l="0" r="0" t="0"/>
          <a:stretch/>
        </p:blipFill>
        <p:spPr>
          <a:xfrm>
            <a:off x="5950650" y="397825"/>
            <a:ext cx="933450" cy="952499"/>
          </a:xfrm>
          <a:prstGeom prst="rect">
            <a:avLst/>
          </a:prstGeom>
          <a:noFill/>
          <a:ln>
            <a:noFill/>
          </a:ln>
        </p:spPr>
      </p:pic>
      <p:sp>
        <p:nvSpPr>
          <p:cNvPr id="1195" name="Shape 1195"/>
          <p:cNvSpPr txBox="1"/>
          <p:nvPr/>
        </p:nvSpPr>
        <p:spPr>
          <a:xfrm>
            <a:off x="1266494" y="294300"/>
            <a:ext cx="1229100" cy="553499"/>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F3F3F3"/>
              </a:buClr>
              <a:buSzPct val="25000"/>
              <a:buFont typeface="Roboto Condensed"/>
              <a:buNone/>
            </a:pPr>
            <a:r>
              <a:rPr b="0" i="0" lang="en" sz="1100" u="none" cap="none" strike="noStrike">
                <a:solidFill>
                  <a:srgbClr val="F3F3F3"/>
                </a:solidFill>
                <a:latin typeface="Roboto Condensed"/>
                <a:ea typeface="Roboto Condensed"/>
                <a:cs typeface="Roboto Condensed"/>
                <a:sym typeface="Roboto Condensed"/>
              </a:rPr>
              <a:t>PRODUCT</a:t>
            </a:r>
          </a:p>
          <a:p>
            <a:pPr indent="0" lvl="0" marL="0" marR="0" rtl="0" algn="r">
              <a:lnSpc>
                <a:spcPct val="100000"/>
              </a:lnSpc>
              <a:spcBef>
                <a:spcPts val="0"/>
              </a:spcBef>
              <a:spcAft>
                <a:spcPts val="0"/>
              </a:spcAft>
              <a:buClr>
                <a:srgbClr val="F3F3F3"/>
              </a:buClr>
              <a:buSzPct val="25000"/>
              <a:buFont typeface="Roboto Condensed"/>
              <a:buNone/>
            </a:pPr>
            <a:r>
              <a:rPr b="0" i="0" lang="en" sz="1100" u="none" cap="none" strike="noStrike">
                <a:solidFill>
                  <a:srgbClr val="F3F3F3"/>
                </a:solidFill>
                <a:latin typeface="Roboto Condensed"/>
                <a:ea typeface="Roboto Condensed"/>
                <a:cs typeface="Roboto Condensed"/>
                <a:sym typeface="Roboto Condensed"/>
              </a:rPr>
              <a:t>MANAGER</a:t>
            </a:r>
          </a:p>
        </p:txBody>
      </p:sp>
      <p:sp>
        <p:nvSpPr>
          <p:cNvPr id="1196" name="Shape 1196"/>
          <p:cNvSpPr txBox="1"/>
          <p:nvPr/>
        </p:nvSpPr>
        <p:spPr>
          <a:xfrm>
            <a:off x="6877142" y="560435"/>
            <a:ext cx="1229100" cy="553499"/>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F3F3F3"/>
              </a:buClr>
              <a:buSzPct val="25000"/>
              <a:buFont typeface="Roboto Condensed"/>
              <a:buNone/>
            </a:pPr>
            <a:r>
              <a:rPr b="0" i="0" lang="en" sz="1100" u="none" cap="none" strike="noStrike">
                <a:solidFill>
                  <a:srgbClr val="F3F3F3"/>
                </a:solidFill>
                <a:latin typeface="Roboto Condensed"/>
                <a:ea typeface="Roboto Condensed"/>
                <a:cs typeface="Roboto Condensed"/>
                <a:sym typeface="Roboto Condensed"/>
              </a:rPr>
              <a:t>FRONT/BACK-END DEVELOPER</a:t>
            </a:r>
          </a:p>
        </p:txBody>
      </p:sp>
      <p:sp>
        <p:nvSpPr>
          <p:cNvPr id="1197" name="Shape 1197"/>
          <p:cNvSpPr txBox="1"/>
          <p:nvPr/>
        </p:nvSpPr>
        <p:spPr>
          <a:xfrm>
            <a:off x="7934557" y="1779634"/>
            <a:ext cx="1229100" cy="553499"/>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F3F3F3"/>
              </a:buClr>
              <a:buSzPct val="25000"/>
              <a:buFont typeface="Roboto Condensed"/>
              <a:buNone/>
            </a:pPr>
            <a:r>
              <a:rPr b="0" i="0" lang="en" sz="1100" u="none" cap="none" strike="noStrike">
                <a:solidFill>
                  <a:srgbClr val="F3F3F3"/>
                </a:solidFill>
                <a:latin typeface="Roboto Condensed"/>
                <a:ea typeface="Roboto Condensed"/>
                <a:cs typeface="Roboto Condensed"/>
                <a:sym typeface="Roboto Condensed"/>
              </a:rPr>
              <a:t>USER</a:t>
            </a:r>
          </a:p>
          <a:p>
            <a:pPr indent="0" lvl="0" marL="0" marR="0" rtl="0" algn="l">
              <a:lnSpc>
                <a:spcPct val="100000"/>
              </a:lnSpc>
              <a:spcBef>
                <a:spcPts val="0"/>
              </a:spcBef>
              <a:spcAft>
                <a:spcPts val="0"/>
              </a:spcAft>
              <a:buClr>
                <a:srgbClr val="F3F3F3"/>
              </a:buClr>
              <a:buSzPct val="25000"/>
              <a:buFont typeface="Roboto Condensed"/>
              <a:buNone/>
            </a:pPr>
            <a:r>
              <a:rPr b="0" i="0" lang="en" sz="1100" u="none" cap="none" strike="noStrike">
                <a:solidFill>
                  <a:srgbClr val="F3F3F3"/>
                </a:solidFill>
                <a:latin typeface="Roboto Condensed"/>
                <a:ea typeface="Roboto Condensed"/>
                <a:cs typeface="Roboto Condensed"/>
                <a:sym typeface="Roboto Condensed"/>
              </a:rPr>
              <a:t>EXPERIENCE</a:t>
            </a:r>
          </a:p>
        </p:txBody>
      </p:sp>
      <p:cxnSp>
        <p:nvCxnSpPr>
          <p:cNvPr id="1198" name="Shape 1198"/>
          <p:cNvCxnSpPr/>
          <p:nvPr/>
        </p:nvCxnSpPr>
        <p:spPr>
          <a:xfrm flipH="1">
            <a:off x="2139541" y="2009778"/>
            <a:ext cx="233099" cy="317400"/>
          </a:xfrm>
          <a:prstGeom prst="straightConnector1">
            <a:avLst/>
          </a:prstGeom>
          <a:noFill/>
          <a:ln cap="flat" cmpd="sng" w="19050">
            <a:solidFill>
              <a:srgbClr val="48BA9D"/>
            </a:solidFill>
            <a:prstDash val="solid"/>
            <a:round/>
            <a:headEnd len="med" w="med" type="none"/>
            <a:tailEnd len="med" w="med" type="none"/>
          </a:ln>
        </p:spPr>
      </p:cxnSp>
      <p:cxnSp>
        <p:nvCxnSpPr>
          <p:cNvPr id="1199" name="Shape 1199"/>
          <p:cNvCxnSpPr/>
          <p:nvPr/>
        </p:nvCxnSpPr>
        <p:spPr>
          <a:xfrm>
            <a:off x="2139550" y="2327250"/>
            <a:ext cx="760199" cy="553499"/>
          </a:xfrm>
          <a:prstGeom prst="straightConnector1">
            <a:avLst/>
          </a:prstGeom>
          <a:noFill/>
          <a:ln cap="flat" cmpd="sng" w="19050">
            <a:solidFill>
              <a:srgbClr val="48BA9D"/>
            </a:solidFill>
            <a:prstDash val="solid"/>
            <a:round/>
            <a:headEnd len="med" w="med" type="none"/>
            <a:tailEnd len="med" w="med" type="none"/>
          </a:ln>
        </p:spPr>
      </p:cxnSp>
      <p:cxnSp>
        <p:nvCxnSpPr>
          <p:cNvPr id="1200" name="Shape 1200"/>
          <p:cNvCxnSpPr/>
          <p:nvPr/>
        </p:nvCxnSpPr>
        <p:spPr>
          <a:xfrm>
            <a:off x="2884498" y="2880750"/>
            <a:ext cx="991199" cy="347400"/>
          </a:xfrm>
          <a:prstGeom prst="straightConnector1">
            <a:avLst/>
          </a:prstGeom>
          <a:noFill/>
          <a:ln cap="flat" cmpd="sng" w="19050">
            <a:solidFill>
              <a:srgbClr val="48BA9D"/>
            </a:solidFill>
            <a:prstDash val="solid"/>
            <a:round/>
            <a:headEnd len="med" w="med" type="none"/>
            <a:tailEnd len="med" w="med" type="none"/>
          </a:ln>
        </p:spPr>
      </p:cxnSp>
      <p:cxnSp>
        <p:nvCxnSpPr>
          <p:cNvPr id="1201" name="Shape 1201"/>
          <p:cNvCxnSpPr/>
          <p:nvPr/>
        </p:nvCxnSpPr>
        <p:spPr>
          <a:xfrm>
            <a:off x="3875098" y="3233598"/>
            <a:ext cx="216299" cy="201000"/>
          </a:xfrm>
          <a:prstGeom prst="straightConnector1">
            <a:avLst/>
          </a:prstGeom>
          <a:noFill/>
          <a:ln cap="flat" cmpd="sng" w="19050">
            <a:solidFill>
              <a:srgbClr val="48BA9D"/>
            </a:solidFill>
            <a:prstDash val="solid"/>
            <a:round/>
            <a:headEnd len="med" w="med" type="none"/>
            <a:tailEnd len="med" w="med" type="none"/>
          </a:ln>
        </p:spPr>
      </p:cxnSp>
      <p:sp>
        <p:nvSpPr>
          <p:cNvPr id="1202" name="Shape 1202"/>
          <p:cNvSpPr/>
          <p:nvPr/>
        </p:nvSpPr>
        <p:spPr>
          <a:xfrm>
            <a:off x="2270933" y="1416987"/>
            <a:ext cx="694499" cy="694499"/>
          </a:xfrm>
          <a:prstGeom prst="ellipse">
            <a:avLst/>
          </a:prstGeom>
          <a:noFill/>
          <a:ln cap="flat" cmpd="sng" w="19050">
            <a:solidFill>
              <a:srgbClr val="48BA9D"/>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pic>
        <p:nvPicPr>
          <p:cNvPr id="1203" name="Shape 1203"/>
          <p:cNvPicPr preferRelativeResize="0"/>
          <p:nvPr/>
        </p:nvPicPr>
        <p:blipFill rotWithShape="1">
          <a:blip r:embed="rId5">
            <a:alphaModFix/>
          </a:blip>
          <a:srcRect b="0" l="0" r="0" t="0"/>
          <a:stretch/>
        </p:blipFill>
        <p:spPr>
          <a:xfrm>
            <a:off x="1954847" y="810943"/>
            <a:ext cx="933450" cy="926657"/>
          </a:xfrm>
          <a:prstGeom prst="rect">
            <a:avLst/>
          </a:prstGeom>
          <a:noFill/>
          <a:ln>
            <a:noFill/>
          </a:ln>
        </p:spPr>
      </p:pic>
      <p:sp>
        <p:nvSpPr>
          <p:cNvPr id="1204" name="Shape 1204"/>
          <p:cNvSpPr/>
          <p:nvPr/>
        </p:nvSpPr>
        <p:spPr>
          <a:xfrm>
            <a:off x="2104433" y="2253600"/>
            <a:ext cx="120599" cy="120599"/>
          </a:xfrm>
          <a:prstGeom prst="ellipse">
            <a:avLst/>
          </a:prstGeom>
          <a:solidFill>
            <a:srgbClr val="48BA9D"/>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05" name="Shape 1205"/>
          <p:cNvSpPr/>
          <p:nvPr/>
        </p:nvSpPr>
        <p:spPr>
          <a:xfrm>
            <a:off x="2790233" y="2787000"/>
            <a:ext cx="120599" cy="120599"/>
          </a:xfrm>
          <a:prstGeom prst="ellipse">
            <a:avLst/>
          </a:prstGeom>
          <a:solidFill>
            <a:srgbClr val="48BA9D"/>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06" name="Shape 1206"/>
          <p:cNvSpPr/>
          <p:nvPr/>
        </p:nvSpPr>
        <p:spPr>
          <a:xfrm>
            <a:off x="3780832" y="3168000"/>
            <a:ext cx="120599" cy="120599"/>
          </a:xfrm>
          <a:prstGeom prst="ellipse">
            <a:avLst/>
          </a:prstGeom>
          <a:solidFill>
            <a:srgbClr val="48BA9D"/>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07" name="Shape 1207"/>
          <p:cNvCxnSpPr/>
          <p:nvPr/>
        </p:nvCxnSpPr>
        <p:spPr>
          <a:xfrm>
            <a:off x="2953767" y="1871807"/>
            <a:ext cx="121500" cy="551099"/>
          </a:xfrm>
          <a:prstGeom prst="straightConnector1">
            <a:avLst/>
          </a:prstGeom>
          <a:noFill/>
          <a:ln cap="flat" cmpd="sng" w="19050">
            <a:solidFill>
              <a:srgbClr val="48BA9D"/>
            </a:solidFill>
            <a:prstDash val="solid"/>
            <a:round/>
            <a:headEnd len="med" w="med" type="none"/>
            <a:tailEnd len="med" w="med" type="none"/>
          </a:ln>
        </p:spPr>
      </p:cxnSp>
      <p:cxnSp>
        <p:nvCxnSpPr>
          <p:cNvPr id="1208" name="Shape 1208"/>
          <p:cNvCxnSpPr/>
          <p:nvPr/>
        </p:nvCxnSpPr>
        <p:spPr>
          <a:xfrm flipH="1">
            <a:off x="2963396" y="2408478"/>
            <a:ext cx="126300" cy="309000"/>
          </a:xfrm>
          <a:prstGeom prst="straightConnector1">
            <a:avLst/>
          </a:prstGeom>
          <a:noFill/>
          <a:ln cap="flat" cmpd="sng" w="19050">
            <a:solidFill>
              <a:srgbClr val="48BA9D"/>
            </a:solidFill>
            <a:prstDash val="solid"/>
            <a:round/>
            <a:headEnd len="med" w="med" type="none"/>
            <a:tailEnd len="med" w="med" type="none"/>
          </a:ln>
        </p:spPr>
      </p:cxnSp>
      <p:sp>
        <p:nvSpPr>
          <p:cNvPr id="1209" name="Shape 1209"/>
          <p:cNvSpPr/>
          <p:nvPr/>
        </p:nvSpPr>
        <p:spPr>
          <a:xfrm>
            <a:off x="3012855" y="2350866"/>
            <a:ext cx="120599" cy="120599"/>
          </a:xfrm>
          <a:prstGeom prst="ellipse">
            <a:avLst/>
          </a:prstGeom>
          <a:solidFill>
            <a:srgbClr val="48BA9D"/>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10" name="Shape 1210"/>
          <p:cNvCxnSpPr/>
          <p:nvPr/>
        </p:nvCxnSpPr>
        <p:spPr>
          <a:xfrm flipH="1">
            <a:off x="2706708" y="2962946"/>
            <a:ext cx="126300" cy="309000"/>
          </a:xfrm>
          <a:prstGeom prst="straightConnector1">
            <a:avLst/>
          </a:prstGeom>
          <a:noFill/>
          <a:ln cap="flat" cmpd="sng" w="19050">
            <a:solidFill>
              <a:srgbClr val="48BA9D"/>
            </a:solidFill>
            <a:prstDash val="solid"/>
            <a:round/>
            <a:headEnd len="med" w="med" type="none"/>
            <a:tailEnd len="med" w="med" type="none"/>
          </a:ln>
        </p:spPr>
      </p:cxnSp>
      <p:sp>
        <p:nvSpPr>
          <p:cNvPr id="1211" name="Shape 1211"/>
          <p:cNvSpPr/>
          <p:nvPr/>
        </p:nvSpPr>
        <p:spPr>
          <a:xfrm>
            <a:off x="3947332" y="502587"/>
            <a:ext cx="694499" cy="694499"/>
          </a:xfrm>
          <a:prstGeom prst="ellipse">
            <a:avLst/>
          </a:prstGeom>
          <a:noFill/>
          <a:ln cap="flat" cmpd="sng" w="19050">
            <a:solidFill>
              <a:srgbClr val="F2395B"/>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12" name="Shape 1212"/>
          <p:cNvCxnSpPr/>
          <p:nvPr/>
        </p:nvCxnSpPr>
        <p:spPr>
          <a:xfrm flipH="1">
            <a:off x="3690455" y="1004176"/>
            <a:ext cx="290099" cy="117299"/>
          </a:xfrm>
          <a:prstGeom prst="straightConnector1">
            <a:avLst/>
          </a:prstGeom>
          <a:noFill/>
          <a:ln cap="flat" cmpd="sng" w="19050">
            <a:solidFill>
              <a:srgbClr val="F2395B"/>
            </a:solidFill>
            <a:prstDash val="solid"/>
            <a:round/>
            <a:headEnd len="med" w="med" type="none"/>
            <a:tailEnd len="med" w="med" type="none"/>
          </a:ln>
        </p:spPr>
      </p:cxnSp>
      <p:sp>
        <p:nvSpPr>
          <p:cNvPr id="1213" name="Shape 1213"/>
          <p:cNvSpPr/>
          <p:nvPr/>
        </p:nvSpPr>
        <p:spPr>
          <a:xfrm>
            <a:off x="3628432" y="1061445"/>
            <a:ext cx="120599" cy="120599"/>
          </a:xfrm>
          <a:prstGeom prst="ellipse">
            <a:avLst/>
          </a:prstGeom>
          <a:solidFill>
            <a:srgbClr val="F2395B"/>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grpSp>
        <p:nvGrpSpPr>
          <p:cNvPr id="1214" name="Shape 1214"/>
          <p:cNvGrpSpPr/>
          <p:nvPr/>
        </p:nvGrpSpPr>
        <p:grpSpPr>
          <a:xfrm>
            <a:off x="4521446" y="251030"/>
            <a:ext cx="806999" cy="865471"/>
            <a:chOff x="3378446" y="98630"/>
            <a:chExt cx="806999" cy="865471"/>
          </a:xfrm>
        </p:grpSpPr>
        <p:sp>
          <p:nvSpPr>
            <p:cNvPr id="1215" name="Shape 1215"/>
            <p:cNvSpPr/>
            <p:nvPr/>
          </p:nvSpPr>
          <p:spPr>
            <a:xfrm>
              <a:off x="3378446" y="98630"/>
              <a:ext cx="806999" cy="806999"/>
            </a:xfrm>
            <a:prstGeom prst="ellipse">
              <a:avLst/>
            </a:prstGeom>
            <a:solidFill>
              <a:srgbClr val="F2395B"/>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16" name="Shape 1216"/>
            <p:cNvSpPr/>
            <p:nvPr/>
          </p:nvSpPr>
          <p:spPr>
            <a:xfrm>
              <a:off x="3723273" y="870233"/>
              <a:ext cx="98565" cy="93869"/>
            </a:xfrm>
            <a:custGeom>
              <a:pathLst>
                <a:path extrusionOk="0" h="120000" w="120000">
                  <a:moveTo>
                    <a:pt x="0" y="0"/>
                  </a:moveTo>
                  <a:lnTo>
                    <a:pt x="62858" y="120000"/>
                  </a:lnTo>
                  <a:lnTo>
                    <a:pt x="120000" y="6003"/>
                  </a:lnTo>
                  <a:close/>
                </a:path>
              </a:pathLst>
            </a:custGeom>
            <a:solidFill>
              <a:srgbClr val="F2395B"/>
            </a:solidFill>
            <a:ln>
              <a:noFill/>
            </a:ln>
          </p:spPr>
        </p:sp>
        <p:sp>
          <p:nvSpPr>
            <p:cNvPr id="1217" name="Shape 1217"/>
            <p:cNvSpPr txBox="1"/>
            <p:nvPr/>
          </p:nvSpPr>
          <p:spPr>
            <a:xfrm>
              <a:off x="3470114" y="410750"/>
              <a:ext cx="615900" cy="182699"/>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ARCH</a:t>
              </a:r>
            </a:p>
          </p:txBody>
        </p:sp>
      </p:grpSp>
      <p:sp>
        <p:nvSpPr>
          <p:cNvPr id="1218" name="Shape 1218"/>
          <p:cNvSpPr txBox="1"/>
          <p:nvPr/>
        </p:nvSpPr>
        <p:spPr>
          <a:xfrm>
            <a:off x="3285230" y="389266"/>
            <a:ext cx="1229100" cy="553499"/>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F3F3F3"/>
              </a:buClr>
              <a:buSzPct val="25000"/>
              <a:buFont typeface="Roboto Condensed"/>
              <a:buNone/>
            </a:pPr>
            <a:r>
              <a:rPr b="0" i="0" lang="en" sz="1100" u="none" cap="none" strike="noStrike">
                <a:solidFill>
                  <a:srgbClr val="F3F3F3"/>
                </a:solidFill>
                <a:latin typeface="Roboto Condensed"/>
                <a:ea typeface="Roboto Condensed"/>
                <a:cs typeface="Roboto Condensed"/>
                <a:sym typeface="Roboto Condensed"/>
              </a:rPr>
              <a:t>SOFTWARE</a:t>
            </a:r>
          </a:p>
          <a:p>
            <a:pPr indent="0" lvl="0" marL="0" marR="0" rtl="0" algn="r">
              <a:lnSpc>
                <a:spcPct val="100000"/>
              </a:lnSpc>
              <a:spcBef>
                <a:spcPts val="0"/>
              </a:spcBef>
              <a:spcAft>
                <a:spcPts val="0"/>
              </a:spcAft>
              <a:buClr>
                <a:srgbClr val="F3F3F3"/>
              </a:buClr>
              <a:buSzPct val="25000"/>
              <a:buFont typeface="Roboto Condensed"/>
              <a:buNone/>
            </a:pPr>
            <a:r>
              <a:rPr b="0" i="0" lang="en" sz="1100" u="none" cap="none" strike="noStrike">
                <a:solidFill>
                  <a:srgbClr val="F3F3F3"/>
                </a:solidFill>
                <a:latin typeface="Roboto Condensed"/>
                <a:ea typeface="Roboto Condensed"/>
                <a:cs typeface="Roboto Condensed"/>
                <a:sym typeface="Roboto Condensed"/>
              </a:rPr>
              <a:t>ARCHITECT</a:t>
            </a:r>
          </a:p>
        </p:txBody>
      </p:sp>
      <p:cxnSp>
        <p:nvCxnSpPr>
          <p:cNvPr id="1219" name="Shape 1219"/>
          <p:cNvCxnSpPr/>
          <p:nvPr/>
        </p:nvCxnSpPr>
        <p:spPr>
          <a:xfrm flipH="1">
            <a:off x="3496951" y="1135424"/>
            <a:ext cx="193200" cy="865799"/>
          </a:xfrm>
          <a:prstGeom prst="straightConnector1">
            <a:avLst/>
          </a:prstGeom>
          <a:noFill/>
          <a:ln cap="flat" cmpd="sng" w="19050">
            <a:solidFill>
              <a:srgbClr val="F2395B"/>
            </a:solidFill>
            <a:prstDash val="solid"/>
            <a:round/>
            <a:headEnd len="med" w="med" type="none"/>
            <a:tailEnd len="med" w="med" type="none"/>
          </a:ln>
        </p:spPr>
      </p:cxnSp>
      <p:sp>
        <p:nvSpPr>
          <p:cNvPr id="1220" name="Shape 1220"/>
          <p:cNvSpPr/>
          <p:nvPr/>
        </p:nvSpPr>
        <p:spPr>
          <a:xfrm>
            <a:off x="3440921" y="1927733"/>
            <a:ext cx="120599" cy="120599"/>
          </a:xfrm>
          <a:prstGeom prst="ellipse">
            <a:avLst/>
          </a:prstGeom>
          <a:solidFill>
            <a:srgbClr val="F2395B"/>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21" name="Shape 1221"/>
          <p:cNvCxnSpPr>
            <a:stCxn id="1211" idx="5"/>
          </p:cNvCxnSpPr>
          <p:nvPr/>
        </p:nvCxnSpPr>
        <p:spPr>
          <a:xfrm>
            <a:off x="4540125" y="1095379"/>
            <a:ext cx="136200" cy="102300"/>
          </a:xfrm>
          <a:prstGeom prst="straightConnector1">
            <a:avLst/>
          </a:prstGeom>
          <a:noFill/>
          <a:ln cap="flat" cmpd="sng" w="19050">
            <a:solidFill>
              <a:srgbClr val="F2395B"/>
            </a:solidFill>
            <a:prstDash val="solid"/>
            <a:round/>
            <a:headEnd len="med" w="med" type="none"/>
            <a:tailEnd len="med" w="med" type="none"/>
          </a:ln>
        </p:spPr>
      </p:cxnSp>
      <p:cxnSp>
        <p:nvCxnSpPr>
          <p:cNvPr id="1222" name="Shape 1222"/>
          <p:cNvCxnSpPr/>
          <p:nvPr/>
        </p:nvCxnSpPr>
        <p:spPr>
          <a:xfrm>
            <a:off x="4676644" y="1211620"/>
            <a:ext cx="55800" cy="858900"/>
          </a:xfrm>
          <a:prstGeom prst="straightConnector1">
            <a:avLst/>
          </a:prstGeom>
          <a:noFill/>
          <a:ln cap="flat" cmpd="sng" w="19050">
            <a:solidFill>
              <a:srgbClr val="F2395B"/>
            </a:solidFill>
            <a:prstDash val="solid"/>
            <a:round/>
            <a:headEnd len="med" w="med" type="none"/>
            <a:tailEnd len="med" w="med" type="none"/>
          </a:ln>
        </p:spPr>
      </p:cxnSp>
      <p:sp>
        <p:nvSpPr>
          <p:cNvPr id="1223" name="Shape 1223"/>
          <p:cNvSpPr/>
          <p:nvPr/>
        </p:nvSpPr>
        <p:spPr>
          <a:xfrm>
            <a:off x="4607757" y="1163348"/>
            <a:ext cx="120599" cy="120599"/>
          </a:xfrm>
          <a:prstGeom prst="ellipse">
            <a:avLst/>
          </a:prstGeom>
          <a:solidFill>
            <a:srgbClr val="F2395B"/>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24" name="Shape 1224"/>
          <p:cNvCxnSpPr/>
          <p:nvPr/>
        </p:nvCxnSpPr>
        <p:spPr>
          <a:xfrm>
            <a:off x="3507791" y="2016244"/>
            <a:ext cx="344399" cy="414900"/>
          </a:xfrm>
          <a:prstGeom prst="straightConnector1">
            <a:avLst/>
          </a:prstGeom>
          <a:noFill/>
          <a:ln cap="flat" cmpd="sng" w="19050">
            <a:solidFill>
              <a:srgbClr val="F2395B"/>
            </a:solidFill>
            <a:prstDash val="solid"/>
            <a:round/>
            <a:headEnd len="med" w="med" type="none"/>
            <a:tailEnd len="med" w="med" type="none"/>
          </a:ln>
        </p:spPr>
      </p:cxnSp>
      <p:cxnSp>
        <p:nvCxnSpPr>
          <p:cNvPr id="1225" name="Shape 1225"/>
          <p:cNvCxnSpPr/>
          <p:nvPr/>
        </p:nvCxnSpPr>
        <p:spPr>
          <a:xfrm>
            <a:off x="3845507" y="2422947"/>
            <a:ext cx="259200" cy="412200"/>
          </a:xfrm>
          <a:prstGeom prst="straightConnector1">
            <a:avLst/>
          </a:prstGeom>
          <a:noFill/>
          <a:ln cap="flat" cmpd="sng" w="19050">
            <a:solidFill>
              <a:srgbClr val="F2395B"/>
            </a:solidFill>
            <a:prstDash val="solid"/>
            <a:round/>
            <a:headEnd len="med" w="med" type="none"/>
            <a:tailEnd len="med" w="med" type="none"/>
          </a:ln>
        </p:spPr>
      </p:cxnSp>
      <p:sp>
        <p:nvSpPr>
          <p:cNvPr id="1226" name="Shape 1226"/>
          <p:cNvSpPr/>
          <p:nvPr/>
        </p:nvSpPr>
        <p:spPr>
          <a:xfrm>
            <a:off x="3785851" y="2363291"/>
            <a:ext cx="120599" cy="120599"/>
          </a:xfrm>
          <a:prstGeom prst="ellipse">
            <a:avLst/>
          </a:prstGeom>
          <a:solidFill>
            <a:srgbClr val="F2395B"/>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27" name="Shape 1227"/>
          <p:cNvSpPr/>
          <p:nvPr/>
        </p:nvSpPr>
        <p:spPr>
          <a:xfrm>
            <a:off x="4652907" y="2029636"/>
            <a:ext cx="120599" cy="120599"/>
          </a:xfrm>
          <a:prstGeom prst="ellipse">
            <a:avLst/>
          </a:prstGeom>
          <a:solidFill>
            <a:srgbClr val="F2395B"/>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28" name="Shape 1228"/>
          <p:cNvCxnSpPr/>
          <p:nvPr/>
        </p:nvCxnSpPr>
        <p:spPr>
          <a:xfrm flipH="1">
            <a:off x="4494330" y="2096506"/>
            <a:ext cx="228600" cy="478800"/>
          </a:xfrm>
          <a:prstGeom prst="straightConnector1">
            <a:avLst/>
          </a:prstGeom>
          <a:noFill/>
          <a:ln cap="flat" cmpd="sng" w="19050">
            <a:solidFill>
              <a:srgbClr val="F2395B"/>
            </a:solidFill>
            <a:prstDash val="solid"/>
            <a:round/>
            <a:headEnd len="med" w="med" type="none"/>
            <a:tailEnd len="med" w="med" type="none"/>
          </a:ln>
        </p:spPr>
      </p:cxnSp>
      <p:cxnSp>
        <p:nvCxnSpPr>
          <p:cNvPr id="1229" name="Shape 1229"/>
          <p:cNvCxnSpPr/>
          <p:nvPr/>
        </p:nvCxnSpPr>
        <p:spPr>
          <a:xfrm flipH="1">
            <a:off x="4234530" y="2553706"/>
            <a:ext cx="259799" cy="396900"/>
          </a:xfrm>
          <a:prstGeom prst="straightConnector1">
            <a:avLst/>
          </a:prstGeom>
          <a:noFill/>
          <a:ln cap="flat" cmpd="sng" w="19050">
            <a:solidFill>
              <a:srgbClr val="F2395B"/>
            </a:solidFill>
            <a:prstDash val="solid"/>
            <a:round/>
            <a:headEnd len="med" w="med" type="none"/>
            <a:tailEnd len="med" w="med" type="none"/>
          </a:ln>
        </p:spPr>
      </p:cxnSp>
      <p:sp>
        <p:nvSpPr>
          <p:cNvPr id="1230" name="Shape 1230"/>
          <p:cNvSpPr/>
          <p:nvPr/>
        </p:nvSpPr>
        <p:spPr>
          <a:xfrm>
            <a:off x="4435582" y="2515691"/>
            <a:ext cx="120599" cy="120599"/>
          </a:xfrm>
          <a:prstGeom prst="ellipse">
            <a:avLst/>
          </a:prstGeom>
          <a:solidFill>
            <a:srgbClr val="F2395B"/>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31" name="Shape 1231"/>
          <p:cNvSpPr/>
          <p:nvPr/>
        </p:nvSpPr>
        <p:spPr>
          <a:xfrm>
            <a:off x="5816264" y="1257373"/>
            <a:ext cx="694499" cy="694499"/>
          </a:xfrm>
          <a:prstGeom prst="ellipse">
            <a:avLst/>
          </a:prstGeom>
          <a:noFill/>
          <a:ln cap="flat" cmpd="sng" w="19050">
            <a:solidFill>
              <a:srgbClr val="6AA84F"/>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32" name="Shape 1232"/>
          <p:cNvCxnSpPr/>
          <p:nvPr/>
        </p:nvCxnSpPr>
        <p:spPr>
          <a:xfrm flipH="1">
            <a:off x="5759916" y="1704410"/>
            <a:ext cx="67800" cy="7800"/>
          </a:xfrm>
          <a:prstGeom prst="straightConnector1">
            <a:avLst/>
          </a:prstGeom>
          <a:noFill/>
          <a:ln cap="flat" cmpd="sng" w="19050">
            <a:solidFill>
              <a:srgbClr val="6AA84F"/>
            </a:solidFill>
            <a:prstDash val="solid"/>
            <a:round/>
            <a:headEnd len="med" w="med" type="none"/>
            <a:tailEnd len="med" w="med" type="none"/>
          </a:ln>
        </p:spPr>
      </p:cxnSp>
      <p:sp>
        <p:nvSpPr>
          <p:cNvPr id="1233" name="Shape 1233"/>
          <p:cNvSpPr/>
          <p:nvPr/>
        </p:nvSpPr>
        <p:spPr>
          <a:xfrm>
            <a:off x="5678619" y="1663831"/>
            <a:ext cx="120599" cy="120599"/>
          </a:xfrm>
          <a:prstGeom prst="ellipse">
            <a:avLst/>
          </a:prstGeom>
          <a:solidFill>
            <a:srgbClr val="6AA84F"/>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34" name="Shape 1234"/>
          <p:cNvCxnSpPr/>
          <p:nvPr/>
        </p:nvCxnSpPr>
        <p:spPr>
          <a:xfrm flipH="1">
            <a:off x="5365446" y="1735967"/>
            <a:ext cx="353100" cy="652199"/>
          </a:xfrm>
          <a:prstGeom prst="straightConnector1">
            <a:avLst/>
          </a:prstGeom>
          <a:noFill/>
          <a:ln cap="flat" cmpd="sng" w="19050">
            <a:solidFill>
              <a:srgbClr val="6AA84F"/>
            </a:solidFill>
            <a:prstDash val="solid"/>
            <a:round/>
            <a:headEnd len="med" w="med" type="none"/>
            <a:tailEnd len="med" w="med" type="none"/>
          </a:ln>
        </p:spPr>
      </p:cxnSp>
      <p:sp>
        <p:nvSpPr>
          <p:cNvPr id="1235" name="Shape 1235"/>
          <p:cNvSpPr/>
          <p:nvPr/>
        </p:nvSpPr>
        <p:spPr>
          <a:xfrm>
            <a:off x="5262507" y="2370506"/>
            <a:ext cx="120599" cy="120599"/>
          </a:xfrm>
          <a:prstGeom prst="ellipse">
            <a:avLst/>
          </a:prstGeom>
          <a:solidFill>
            <a:srgbClr val="6AA84F"/>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36" name="Shape 1236"/>
          <p:cNvCxnSpPr>
            <a:stCxn id="1231" idx="5"/>
          </p:cNvCxnSpPr>
          <p:nvPr/>
        </p:nvCxnSpPr>
        <p:spPr>
          <a:xfrm>
            <a:off x="6409056" y="1850165"/>
            <a:ext cx="232200" cy="147300"/>
          </a:xfrm>
          <a:prstGeom prst="straightConnector1">
            <a:avLst/>
          </a:prstGeom>
          <a:noFill/>
          <a:ln cap="flat" cmpd="sng" w="19050">
            <a:solidFill>
              <a:srgbClr val="6AA84F"/>
            </a:solidFill>
            <a:prstDash val="solid"/>
            <a:round/>
            <a:headEnd len="med" w="med" type="none"/>
            <a:tailEnd len="med" w="med" type="none"/>
          </a:ln>
        </p:spPr>
      </p:cxnSp>
      <p:cxnSp>
        <p:nvCxnSpPr>
          <p:cNvPr id="1237" name="Shape 1237"/>
          <p:cNvCxnSpPr/>
          <p:nvPr/>
        </p:nvCxnSpPr>
        <p:spPr>
          <a:xfrm flipH="1">
            <a:off x="6440482" y="2036819"/>
            <a:ext cx="223500" cy="1005899"/>
          </a:xfrm>
          <a:prstGeom prst="straightConnector1">
            <a:avLst/>
          </a:prstGeom>
          <a:noFill/>
          <a:ln cap="flat" cmpd="sng" w="19050">
            <a:solidFill>
              <a:srgbClr val="6AA84F"/>
            </a:solidFill>
            <a:prstDash val="solid"/>
            <a:round/>
            <a:headEnd len="med" w="med" type="none"/>
            <a:tailEnd len="med" w="med" type="none"/>
          </a:ln>
        </p:spPr>
      </p:cxnSp>
      <p:sp>
        <p:nvSpPr>
          <p:cNvPr id="1238" name="Shape 1238"/>
          <p:cNvSpPr/>
          <p:nvPr/>
        </p:nvSpPr>
        <p:spPr>
          <a:xfrm>
            <a:off x="6600232" y="1943836"/>
            <a:ext cx="120599" cy="120599"/>
          </a:xfrm>
          <a:prstGeom prst="ellipse">
            <a:avLst/>
          </a:prstGeom>
          <a:solidFill>
            <a:srgbClr val="6AA84F"/>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39" name="Shape 1239"/>
          <p:cNvCxnSpPr/>
          <p:nvPr/>
        </p:nvCxnSpPr>
        <p:spPr>
          <a:xfrm flipH="1">
            <a:off x="4710608" y="2471481"/>
            <a:ext cx="576900" cy="760199"/>
          </a:xfrm>
          <a:prstGeom prst="straightConnector1">
            <a:avLst/>
          </a:prstGeom>
          <a:noFill/>
          <a:ln cap="flat" cmpd="sng" w="19050">
            <a:solidFill>
              <a:srgbClr val="6AA84F"/>
            </a:solidFill>
            <a:prstDash val="solid"/>
            <a:round/>
            <a:headEnd len="med" w="med" type="none"/>
            <a:tailEnd len="med" w="med" type="none"/>
          </a:ln>
        </p:spPr>
      </p:cxnSp>
      <p:sp>
        <p:nvSpPr>
          <p:cNvPr id="1240" name="Shape 1240"/>
          <p:cNvSpPr/>
          <p:nvPr/>
        </p:nvSpPr>
        <p:spPr>
          <a:xfrm>
            <a:off x="6380182" y="3035506"/>
            <a:ext cx="120599" cy="120599"/>
          </a:xfrm>
          <a:prstGeom prst="ellipse">
            <a:avLst/>
          </a:prstGeom>
          <a:solidFill>
            <a:srgbClr val="6AA84F"/>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41" name="Shape 1241"/>
          <p:cNvCxnSpPr/>
          <p:nvPr/>
        </p:nvCxnSpPr>
        <p:spPr>
          <a:xfrm flipH="1">
            <a:off x="5309510" y="3233591"/>
            <a:ext cx="346799" cy="171300"/>
          </a:xfrm>
          <a:prstGeom prst="straightConnector1">
            <a:avLst/>
          </a:prstGeom>
          <a:noFill/>
          <a:ln cap="flat" cmpd="sng" w="19050">
            <a:solidFill>
              <a:srgbClr val="6AA84F"/>
            </a:solidFill>
            <a:prstDash val="solid"/>
            <a:round/>
            <a:headEnd len="med" w="med" type="none"/>
            <a:tailEnd len="med" w="med" type="none"/>
          </a:ln>
        </p:spPr>
      </p:cxnSp>
      <p:sp>
        <p:nvSpPr>
          <p:cNvPr id="1242" name="Shape 1242"/>
          <p:cNvSpPr/>
          <p:nvPr/>
        </p:nvSpPr>
        <p:spPr>
          <a:xfrm>
            <a:off x="5619580" y="3168002"/>
            <a:ext cx="120599" cy="120599"/>
          </a:xfrm>
          <a:prstGeom prst="ellipse">
            <a:avLst/>
          </a:prstGeom>
          <a:solidFill>
            <a:srgbClr val="6AA84F"/>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43" name="Shape 1243"/>
          <p:cNvCxnSpPr/>
          <p:nvPr/>
        </p:nvCxnSpPr>
        <p:spPr>
          <a:xfrm flipH="1">
            <a:off x="5725857" y="3124016"/>
            <a:ext cx="679200" cy="89999"/>
          </a:xfrm>
          <a:prstGeom prst="straightConnector1">
            <a:avLst/>
          </a:prstGeom>
          <a:noFill/>
          <a:ln cap="flat" cmpd="sng" w="19050">
            <a:solidFill>
              <a:srgbClr val="6AA84F"/>
            </a:solidFill>
            <a:prstDash val="solid"/>
            <a:round/>
            <a:headEnd len="med" w="med" type="none"/>
            <a:tailEnd len="med" w="med" type="none"/>
          </a:ln>
        </p:spPr>
      </p:cxnSp>
      <p:sp>
        <p:nvSpPr>
          <p:cNvPr id="1244" name="Shape 1244"/>
          <p:cNvSpPr/>
          <p:nvPr/>
        </p:nvSpPr>
        <p:spPr>
          <a:xfrm>
            <a:off x="4867080" y="2878202"/>
            <a:ext cx="120599" cy="120599"/>
          </a:xfrm>
          <a:prstGeom prst="ellipse">
            <a:avLst/>
          </a:prstGeom>
          <a:solidFill>
            <a:srgbClr val="6AA84F"/>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45" name="Shape 1245"/>
          <p:cNvSpPr/>
          <p:nvPr/>
        </p:nvSpPr>
        <p:spPr>
          <a:xfrm>
            <a:off x="7111664" y="2476573"/>
            <a:ext cx="694499" cy="694499"/>
          </a:xfrm>
          <a:prstGeom prst="ellipse">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46" name="Shape 1246"/>
          <p:cNvCxnSpPr/>
          <p:nvPr/>
        </p:nvCxnSpPr>
        <p:spPr>
          <a:xfrm flipH="1">
            <a:off x="6657693" y="3006125"/>
            <a:ext cx="294299" cy="350999"/>
          </a:xfrm>
          <a:prstGeom prst="straightConnector1">
            <a:avLst/>
          </a:prstGeom>
          <a:noFill/>
          <a:ln cap="flat" cmpd="sng" w="19050">
            <a:solidFill>
              <a:srgbClr val="CC0000"/>
            </a:solidFill>
            <a:prstDash val="solid"/>
            <a:round/>
            <a:headEnd len="med" w="med" type="none"/>
            <a:tailEnd len="med" w="med" type="none"/>
          </a:ln>
        </p:spPr>
      </p:cxnSp>
      <p:sp>
        <p:nvSpPr>
          <p:cNvPr id="1247" name="Shape 1247"/>
          <p:cNvSpPr/>
          <p:nvPr/>
        </p:nvSpPr>
        <p:spPr>
          <a:xfrm>
            <a:off x="6554754" y="3339464"/>
            <a:ext cx="120599" cy="120599"/>
          </a:xfrm>
          <a:prstGeom prst="ellipse">
            <a:avLst/>
          </a:prstGeom>
          <a:solidFill>
            <a:srgbClr val="CC0000"/>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48" name="Shape 1248"/>
          <p:cNvCxnSpPr/>
          <p:nvPr/>
        </p:nvCxnSpPr>
        <p:spPr>
          <a:xfrm>
            <a:off x="7640182" y="3095366"/>
            <a:ext cx="129299" cy="345599"/>
          </a:xfrm>
          <a:prstGeom prst="straightConnector1">
            <a:avLst/>
          </a:prstGeom>
          <a:noFill/>
          <a:ln cap="flat" cmpd="sng" w="19050">
            <a:solidFill>
              <a:srgbClr val="CC0000"/>
            </a:solidFill>
            <a:prstDash val="solid"/>
            <a:round/>
            <a:headEnd len="med" w="med" type="none"/>
            <a:tailEnd len="med" w="med" type="none"/>
          </a:ln>
        </p:spPr>
      </p:cxnSp>
      <p:cxnSp>
        <p:nvCxnSpPr>
          <p:cNvPr id="1249" name="Shape 1249"/>
          <p:cNvCxnSpPr/>
          <p:nvPr/>
        </p:nvCxnSpPr>
        <p:spPr>
          <a:xfrm flipH="1">
            <a:off x="7055182" y="3446894"/>
            <a:ext cx="696599" cy="816599"/>
          </a:xfrm>
          <a:prstGeom prst="straightConnector1">
            <a:avLst/>
          </a:prstGeom>
          <a:noFill/>
          <a:ln cap="flat" cmpd="sng" w="19050">
            <a:solidFill>
              <a:srgbClr val="CC0000"/>
            </a:solidFill>
            <a:prstDash val="solid"/>
            <a:round/>
            <a:headEnd len="med" w="med" type="none"/>
            <a:tailEnd len="med" w="med" type="none"/>
          </a:ln>
        </p:spPr>
      </p:cxnSp>
      <p:sp>
        <p:nvSpPr>
          <p:cNvPr id="1250" name="Shape 1250"/>
          <p:cNvSpPr/>
          <p:nvPr/>
        </p:nvSpPr>
        <p:spPr>
          <a:xfrm>
            <a:off x="7705657" y="3397850"/>
            <a:ext cx="120599" cy="120599"/>
          </a:xfrm>
          <a:prstGeom prst="ellipse">
            <a:avLst/>
          </a:prstGeom>
          <a:solidFill>
            <a:srgbClr val="CC0000"/>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51" name="Shape 1251"/>
          <p:cNvCxnSpPr/>
          <p:nvPr/>
        </p:nvCxnSpPr>
        <p:spPr>
          <a:xfrm flipH="1">
            <a:off x="6023634" y="3397855"/>
            <a:ext cx="576600" cy="266699"/>
          </a:xfrm>
          <a:prstGeom prst="straightConnector1">
            <a:avLst/>
          </a:prstGeom>
          <a:noFill/>
          <a:ln cap="flat" cmpd="sng" w="19050">
            <a:solidFill>
              <a:srgbClr val="CC0000"/>
            </a:solidFill>
            <a:prstDash val="solid"/>
            <a:round/>
            <a:headEnd len="med" w="med" type="none"/>
            <a:tailEnd len="med" w="med" type="none"/>
          </a:ln>
        </p:spPr>
      </p:cxnSp>
      <p:sp>
        <p:nvSpPr>
          <p:cNvPr id="1252" name="Shape 1252"/>
          <p:cNvSpPr/>
          <p:nvPr/>
        </p:nvSpPr>
        <p:spPr>
          <a:xfrm>
            <a:off x="6991182" y="4161255"/>
            <a:ext cx="120599" cy="120599"/>
          </a:xfrm>
          <a:prstGeom prst="ellipse">
            <a:avLst/>
          </a:prstGeom>
          <a:solidFill>
            <a:srgbClr val="CC0000"/>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53" name="Shape 1253"/>
          <p:cNvCxnSpPr/>
          <p:nvPr/>
        </p:nvCxnSpPr>
        <p:spPr>
          <a:xfrm flipH="1">
            <a:off x="5648335" y="3630417"/>
            <a:ext cx="377099" cy="106500"/>
          </a:xfrm>
          <a:prstGeom prst="straightConnector1">
            <a:avLst/>
          </a:prstGeom>
          <a:noFill/>
          <a:ln cap="flat" cmpd="sng" w="19050">
            <a:solidFill>
              <a:srgbClr val="CC0000"/>
            </a:solidFill>
            <a:prstDash val="solid"/>
            <a:round/>
            <a:headEnd len="med" w="med" type="none"/>
            <a:tailEnd len="med" w="med" type="none"/>
          </a:ln>
        </p:spPr>
      </p:cxnSp>
      <p:sp>
        <p:nvSpPr>
          <p:cNvPr id="1254" name="Shape 1254"/>
          <p:cNvSpPr/>
          <p:nvPr/>
        </p:nvSpPr>
        <p:spPr>
          <a:xfrm>
            <a:off x="5979510" y="3587237"/>
            <a:ext cx="120599" cy="120599"/>
          </a:xfrm>
          <a:prstGeom prst="ellipse">
            <a:avLst/>
          </a:prstGeom>
          <a:solidFill>
            <a:srgbClr val="CC0000"/>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55" name="Shape 1255"/>
          <p:cNvCxnSpPr/>
          <p:nvPr/>
        </p:nvCxnSpPr>
        <p:spPr>
          <a:xfrm rot="10800000">
            <a:off x="5821685" y="3888173"/>
            <a:ext cx="1206000" cy="334799"/>
          </a:xfrm>
          <a:prstGeom prst="straightConnector1">
            <a:avLst/>
          </a:prstGeom>
          <a:noFill/>
          <a:ln cap="flat" cmpd="sng" w="19050">
            <a:solidFill>
              <a:srgbClr val="CC0000"/>
            </a:solidFill>
            <a:prstDash val="solid"/>
            <a:round/>
            <a:headEnd len="med" w="med" type="none"/>
            <a:tailEnd len="med" w="med" type="none"/>
          </a:ln>
        </p:spPr>
      </p:cxnSp>
      <p:sp>
        <p:nvSpPr>
          <p:cNvPr id="1256" name="Shape 1256"/>
          <p:cNvSpPr/>
          <p:nvPr/>
        </p:nvSpPr>
        <p:spPr>
          <a:xfrm>
            <a:off x="6162480" y="3945003"/>
            <a:ext cx="120599" cy="120599"/>
          </a:xfrm>
          <a:prstGeom prst="ellipse">
            <a:avLst/>
          </a:prstGeom>
          <a:solidFill>
            <a:srgbClr val="CC0000"/>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pic>
        <p:nvPicPr>
          <p:cNvPr id="1257" name="Shape 1257"/>
          <p:cNvPicPr preferRelativeResize="0"/>
          <p:nvPr/>
        </p:nvPicPr>
        <p:blipFill rotWithShape="1">
          <a:blip r:embed="rId6">
            <a:alphaModFix/>
          </a:blip>
          <a:srcRect b="0" l="0" r="0" t="0"/>
          <a:stretch/>
        </p:blipFill>
        <p:spPr>
          <a:xfrm>
            <a:off x="7033160" y="1601500"/>
            <a:ext cx="895349" cy="971550"/>
          </a:xfrm>
          <a:prstGeom prst="rect">
            <a:avLst/>
          </a:prstGeom>
          <a:noFill/>
          <a:ln>
            <a:noFill/>
          </a:ln>
        </p:spPr>
      </p:pic>
      <p:grpSp>
        <p:nvGrpSpPr>
          <p:cNvPr id="1258" name="Shape 1258"/>
          <p:cNvGrpSpPr/>
          <p:nvPr/>
        </p:nvGrpSpPr>
        <p:grpSpPr>
          <a:xfrm>
            <a:off x="1171075" y="0"/>
            <a:ext cx="297150" cy="5143499"/>
            <a:chOff x="1171075" y="0"/>
            <a:chExt cx="297150" cy="5143499"/>
          </a:xfrm>
        </p:grpSpPr>
        <p:sp>
          <p:nvSpPr>
            <p:cNvPr id="1259" name="Shape 1259"/>
            <p:cNvSpPr/>
            <p:nvPr/>
          </p:nvSpPr>
          <p:spPr>
            <a:xfrm rot="-5400000">
              <a:off x="-1135624" y="2539650"/>
              <a:ext cx="5143499" cy="64200"/>
            </a:xfrm>
            <a:prstGeom prst="rect">
              <a:avLst/>
            </a:prstGeom>
            <a:solidFill>
              <a:srgbClr val="8BAB42"/>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60" name="Shape 1260"/>
            <p:cNvSpPr/>
            <p:nvPr/>
          </p:nvSpPr>
          <p:spPr>
            <a:xfrm rot="-5400000">
              <a:off x="-1368574" y="2539650"/>
              <a:ext cx="5143499" cy="64200"/>
            </a:xfrm>
            <a:prstGeom prst="rect">
              <a:avLst/>
            </a:prstGeom>
            <a:solidFill>
              <a:srgbClr val="1F497D"/>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61" name="Shape 1261"/>
            <p:cNvSpPr/>
            <p:nvPr/>
          </p:nvSpPr>
          <p:spPr>
            <a:xfrm rot="-5400000">
              <a:off x="-1252099" y="2539650"/>
              <a:ext cx="5143499" cy="64200"/>
            </a:xfrm>
            <a:prstGeom prst="rect">
              <a:avLst/>
            </a:prstGeom>
            <a:solidFill>
              <a:srgbClr val="EC008C"/>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grpSp>
      <p:pic>
        <p:nvPicPr>
          <p:cNvPr id="1262" name="Shape 1262"/>
          <p:cNvPicPr preferRelativeResize="0"/>
          <p:nvPr/>
        </p:nvPicPr>
        <p:blipFill rotWithShape="1">
          <a:blip r:embed="rId7">
            <a:alphaModFix/>
          </a:blip>
          <a:srcRect b="0" l="0" r="0" t="0"/>
          <a:stretch/>
        </p:blipFill>
        <p:spPr>
          <a:xfrm>
            <a:off x="98158" y="4870900"/>
            <a:ext cx="980824" cy="217954"/>
          </a:xfrm>
          <a:prstGeom prst="rect">
            <a:avLst/>
          </a:prstGeom>
          <a:noFill/>
          <a:ln>
            <a:noFill/>
          </a:ln>
        </p:spPr>
      </p:pic>
      <p:sp>
        <p:nvSpPr>
          <p:cNvPr id="1263" name="Shape 1263"/>
          <p:cNvSpPr/>
          <p:nvPr/>
        </p:nvSpPr>
        <p:spPr>
          <a:xfrm>
            <a:off x="-98050" y="3617075"/>
            <a:ext cx="9300900" cy="794999"/>
          </a:xfrm>
          <a:prstGeom prst="rect">
            <a:avLst/>
          </a:prstGeom>
          <a:solidFill>
            <a:srgbClr val="000000">
              <a:alpha val="56078"/>
            </a:srgbClr>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64" name="Shape 1264"/>
          <p:cNvSpPr txBox="1"/>
          <p:nvPr/>
        </p:nvSpPr>
        <p:spPr>
          <a:xfrm>
            <a:off x="495800" y="3633575"/>
            <a:ext cx="4283100" cy="7949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SzPct val="25000"/>
              <a:buFont typeface="Roboto Condensed"/>
              <a:buNone/>
            </a:pPr>
            <a:r>
              <a:rPr b="1" i="0" lang="en" sz="3600" u="none" cap="none" strike="noStrike">
                <a:solidFill>
                  <a:srgbClr val="8BAB42"/>
                </a:solidFill>
                <a:latin typeface="Roboto Condensed"/>
                <a:ea typeface="Roboto Condensed"/>
                <a:cs typeface="Roboto Condensed"/>
                <a:sym typeface="Roboto Condensed"/>
              </a:rPr>
              <a:t>POC Implementation</a:t>
            </a:r>
          </a:p>
          <a:p>
            <a:pPr indent="0" lvl="0" marL="0" marR="0" rtl="0" algn="just">
              <a:lnSpc>
                <a:spcPct val="115000"/>
              </a:lnSpc>
              <a:spcBef>
                <a:spcPts val="0"/>
              </a:spcBef>
              <a:spcAft>
                <a:spcPts val="0"/>
              </a:spcAft>
              <a:buClr>
                <a:srgbClr val="000000"/>
              </a:buClr>
              <a:buFont typeface="Arial"/>
              <a:buNone/>
            </a:pPr>
            <a:r>
              <a:t/>
            </a:r>
            <a:endParaRPr b="1" i="0" sz="3600" u="none" cap="none" strike="noStrike">
              <a:solidFill>
                <a:srgbClr val="FFFFFF"/>
              </a:solidFill>
              <a:latin typeface="Roboto Condensed"/>
              <a:ea typeface="Roboto Condensed"/>
              <a:cs typeface="Roboto Condensed"/>
              <a:sym typeface="Roboto Condense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3D85C6"/>
        </a:solidFill>
      </p:bgPr>
    </p:bg>
    <p:spTree>
      <p:nvGrpSpPr>
        <p:cNvPr id="1268" name="Shape 1268"/>
        <p:cNvGrpSpPr/>
        <p:nvPr/>
      </p:nvGrpSpPr>
      <p:grpSpPr>
        <a:xfrm>
          <a:off x="0" y="0"/>
          <a:ext cx="0" cy="0"/>
          <a:chOff x="0" y="0"/>
          <a:chExt cx="0" cy="0"/>
        </a:xfrm>
      </p:grpSpPr>
      <p:cxnSp>
        <p:nvCxnSpPr>
          <p:cNvPr id="1269" name="Shape 1269"/>
          <p:cNvCxnSpPr/>
          <p:nvPr/>
        </p:nvCxnSpPr>
        <p:spPr>
          <a:xfrm>
            <a:off x="-22500" y="5143500"/>
            <a:ext cx="9166500" cy="0"/>
          </a:xfrm>
          <a:prstGeom prst="straightConnector1">
            <a:avLst/>
          </a:prstGeom>
          <a:noFill/>
          <a:ln cap="flat" cmpd="sng" w="38100">
            <a:solidFill>
              <a:srgbClr val="B4CC33"/>
            </a:solidFill>
            <a:prstDash val="solid"/>
            <a:round/>
            <a:headEnd len="med" w="med" type="none"/>
            <a:tailEnd len="med" w="med" type="none"/>
          </a:ln>
        </p:spPr>
      </p:cxnSp>
      <p:pic>
        <p:nvPicPr>
          <p:cNvPr id="1270" name="Shape 1270"/>
          <p:cNvPicPr preferRelativeResize="0"/>
          <p:nvPr/>
        </p:nvPicPr>
        <p:blipFill rotWithShape="1">
          <a:blip r:embed="rId3">
            <a:alphaModFix/>
          </a:blip>
          <a:srcRect b="0" l="0" r="0" t="0"/>
          <a:stretch/>
        </p:blipFill>
        <p:spPr>
          <a:xfrm>
            <a:off x="7223325" y="2140100"/>
            <a:ext cx="1931398" cy="1286133"/>
          </a:xfrm>
          <a:prstGeom prst="rect">
            <a:avLst/>
          </a:prstGeom>
          <a:noFill/>
          <a:ln>
            <a:noFill/>
          </a:ln>
        </p:spPr>
      </p:pic>
      <p:sp>
        <p:nvSpPr>
          <p:cNvPr id="1271" name="Shape 1271"/>
          <p:cNvSpPr/>
          <p:nvPr/>
        </p:nvSpPr>
        <p:spPr>
          <a:xfrm>
            <a:off x="7896206" y="2910250"/>
            <a:ext cx="758999" cy="748799"/>
          </a:xfrm>
          <a:prstGeom prst="ellipse">
            <a:avLst/>
          </a:prstGeom>
          <a:solidFill>
            <a:srgbClr val="FFFFFF"/>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72" name="Shape 1272"/>
          <p:cNvSpPr txBox="1"/>
          <p:nvPr/>
        </p:nvSpPr>
        <p:spPr>
          <a:xfrm>
            <a:off x="144625" y="1689475"/>
            <a:ext cx="1931400" cy="354599"/>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666666"/>
              </a:buClr>
              <a:buSzPct val="25000"/>
              <a:buFont typeface="Roboto Condensed"/>
              <a:buNone/>
            </a:pPr>
            <a:r>
              <a:rPr b="0" i="0" lang="en" sz="1800" u="none" cap="none" strike="noStrike">
                <a:solidFill>
                  <a:schemeClr val="lt1"/>
                </a:solidFill>
                <a:latin typeface="Roboto Condensed"/>
                <a:ea typeface="Roboto Condensed"/>
                <a:cs typeface="Roboto Condensed"/>
                <a:sym typeface="Roboto Condensed"/>
              </a:rPr>
              <a:t>PROBLEM</a:t>
            </a:r>
          </a:p>
        </p:txBody>
      </p:sp>
      <p:sp>
        <p:nvSpPr>
          <p:cNvPr id="1273" name="Shape 1273"/>
          <p:cNvSpPr txBox="1"/>
          <p:nvPr/>
        </p:nvSpPr>
        <p:spPr>
          <a:xfrm>
            <a:off x="1864324" y="1689475"/>
            <a:ext cx="1931400" cy="354599"/>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666666"/>
              </a:buClr>
              <a:buSzPct val="25000"/>
              <a:buFont typeface="Roboto Condensed"/>
              <a:buNone/>
            </a:pPr>
            <a:r>
              <a:rPr b="0" i="0" lang="en" sz="1800" u="none" cap="none" strike="noStrike">
                <a:solidFill>
                  <a:schemeClr val="lt1"/>
                </a:solidFill>
                <a:latin typeface="Roboto Condensed"/>
                <a:ea typeface="Roboto Condensed"/>
                <a:cs typeface="Roboto Condensed"/>
                <a:sym typeface="Roboto Condensed"/>
              </a:rPr>
              <a:t>TECHNOLOGY</a:t>
            </a:r>
          </a:p>
        </p:txBody>
      </p:sp>
      <p:sp>
        <p:nvSpPr>
          <p:cNvPr id="1274" name="Shape 1274"/>
          <p:cNvSpPr txBox="1"/>
          <p:nvPr/>
        </p:nvSpPr>
        <p:spPr>
          <a:xfrm>
            <a:off x="3660425" y="1689475"/>
            <a:ext cx="1645800" cy="354599"/>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dk1"/>
              </a:buClr>
              <a:buSzPct val="25000"/>
              <a:buFont typeface="Arial"/>
              <a:buNone/>
            </a:pPr>
            <a:r>
              <a:rPr b="0" i="0" lang="en" sz="1800" u="none" cap="none" strike="noStrike">
                <a:solidFill>
                  <a:schemeClr val="lt1"/>
                </a:solidFill>
                <a:latin typeface="Roboto Condensed"/>
                <a:ea typeface="Roboto Condensed"/>
                <a:cs typeface="Roboto Condensed"/>
                <a:sym typeface="Roboto Condensed"/>
              </a:rPr>
              <a:t>EXPECTATIONS</a:t>
            </a:r>
          </a:p>
        </p:txBody>
      </p:sp>
      <p:sp>
        <p:nvSpPr>
          <p:cNvPr id="1275" name="Shape 1275"/>
          <p:cNvSpPr txBox="1"/>
          <p:nvPr/>
        </p:nvSpPr>
        <p:spPr>
          <a:xfrm>
            <a:off x="5454605" y="1689475"/>
            <a:ext cx="2126999" cy="354599"/>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dk1"/>
              </a:buClr>
              <a:buSzPct val="25000"/>
              <a:buFont typeface="Arial"/>
              <a:buNone/>
            </a:pPr>
            <a:r>
              <a:rPr b="0" i="0" lang="en" sz="1800" u="none" cap="none" strike="noStrike">
                <a:solidFill>
                  <a:schemeClr val="lt1"/>
                </a:solidFill>
                <a:latin typeface="Roboto Condensed"/>
                <a:ea typeface="Roboto Condensed"/>
                <a:cs typeface="Roboto Condensed"/>
                <a:sym typeface="Roboto Condensed"/>
              </a:rPr>
              <a:t>DEVELOPMENT</a:t>
            </a:r>
          </a:p>
        </p:txBody>
      </p:sp>
      <p:pic>
        <p:nvPicPr>
          <p:cNvPr id="1276" name="Shape 1276"/>
          <p:cNvPicPr preferRelativeResize="0"/>
          <p:nvPr/>
        </p:nvPicPr>
        <p:blipFill rotWithShape="1">
          <a:blip r:embed="rId4">
            <a:alphaModFix/>
          </a:blip>
          <a:srcRect b="0" l="2429" r="0" t="635"/>
          <a:stretch/>
        </p:blipFill>
        <p:spPr>
          <a:xfrm>
            <a:off x="11773" y="2140100"/>
            <a:ext cx="7530700" cy="1277949"/>
          </a:xfrm>
          <a:prstGeom prst="rect">
            <a:avLst/>
          </a:prstGeom>
          <a:noFill/>
          <a:ln>
            <a:noFill/>
          </a:ln>
        </p:spPr>
      </p:pic>
      <p:sp>
        <p:nvSpPr>
          <p:cNvPr id="1277" name="Shape 1277"/>
          <p:cNvSpPr/>
          <p:nvPr/>
        </p:nvSpPr>
        <p:spPr>
          <a:xfrm>
            <a:off x="508910" y="2910250"/>
            <a:ext cx="758999" cy="748799"/>
          </a:xfrm>
          <a:prstGeom prst="ellipse">
            <a:avLst/>
          </a:prstGeom>
          <a:solidFill>
            <a:srgbClr val="FFFFFF"/>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78" name="Shape 1278"/>
          <p:cNvSpPr/>
          <p:nvPr/>
        </p:nvSpPr>
        <p:spPr>
          <a:xfrm>
            <a:off x="2355741" y="2910250"/>
            <a:ext cx="758999" cy="748799"/>
          </a:xfrm>
          <a:prstGeom prst="ellipse">
            <a:avLst/>
          </a:prstGeom>
          <a:solidFill>
            <a:srgbClr val="FFFFFF"/>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79" name="Shape 1279"/>
          <p:cNvSpPr/>
          <p:nvPr/>
        </p:nvSpPr>
        <p:spPr>
          <a:xfrm>
            <a:off x="4216873" y="2910250"/>
            <a:ext cx="758999" cy="748799"/>
          </a:xfrm>
          <a:prstGeom prst="ellipse">
            <a:avLst/>
          </a:prstGeom>
          <a:solidFill>
            <a:srgbClr val="FFFFFF"/>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80" name="Shape 1280"/>
          <p:cNvSpPr/>
          <p:nvPr/>
        </p:nvSpPr>
        <p:spPr>
          <a:xfrm>
            <a:off x="6078003" y="2910250"/>
            <a:ext cx="758998" cy="748799"/>
          </a:xfrm>
          <a:prstGeom prst="ellipse">
            <a:avLst/>
          </a:prstGeom>
          <a:solidFill>
            <a:srgbClr val="FFFFFF"/>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81" name="Shape 1281"/>
          <p:cNvSpPr txBox="1"/>
          <p:nvPr/>
        </p:nvSpPr>
        <p:spPr>
          <a:xfrm>
            <a:off x="7366028" y="1689475"/>
            <a:ext cx="1735200" cy="354599"/>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dk1"/>
              </a:buClr>
              <a:buSzPct val="25000"/>
              <a:buFont typeface="Arial"/>
              <a:buNone/>
            </a:pPr>
            <a:r>
              <a:rPr b="0" i="0" lang="en" sz="1800" u="none" cap="none" strike="noStrike">
                <a:solidFill>
                  <a:schemeClr val="lt1"/>
                </a:solidFill>
                <a:latin typeface="Roboto Condensed"/>
                <a:ea typeface="Roboto Condensed"/>
                <a:cs typeface="Roboto Condensed"/>
                <a:sym typeface="Roboto Condensed"/>
              </a:rPr>
              <a:t>DELIVERY</a:t>
            </a:r>
          </a:p>
        </p:txBody>
      </p:sp>
      <p:pic>
        <p:nvPicPr>
          <p:cNvPr id="1282" name="Shape 1282"/>
          <p:cNvPicPr preferRelativeResize="0"/>
          <p:nvPr/>
        </p:nvPicPr>
        <p:blipFill rotWithShape="1">
          <a:blip r:embed="rId5">
            <a:alphaModFix/>
          </a:blip>
          <a:srcRect b="25406" l="0" r="18699" t="0"/>
          <a:stretch/>
        </p:blipFill>
        <p:spPr>
          <a:xfrm>
            <a:off x="2409389" y="2981502"/>
            <a:ext cx="665973" cy="639473"/>
          </a:xfrm>
          <a:prstGeom prst="rect">
            <a:avLst/>
          </a:prstGeom>
          <a:noFill/>
          <a:ln>
            <a:noFill/>
          </a:ln>
        </p:spPr>
      </p:pic>
      <p:pic>
        <p:nvPicPr>
          <p:cNvPr id="1283" name="Shape 1283"/>
          <p:cNvPicPr preferRelativeResize="0"/>
          <p:nvPr/>
        </p:nvPicPr>
        <p:blipFill rotWithShape="1">
          <a:blip r:embed="rId6">
            <a:alphaModFix/>
          </a:blip>
          <a:srcRect b="28576" l="0" r="27807" t="0"/>
          <a:stretch/>
        </p:blipFill>
        <p:spPr>
          <a:xfrm>
            <a:off x="7979432" y="2981502"/>
            <a:ext cx="646375" cy="639473"/>
          </a:xfrm>
          <a:prstGeom prst="rect">
            <a:avLst/>
          </a:prstGeom>
          <a:noFill/>
          <a:ln>
            <a:noFill/>
          </a:ln>
        </p:spPr>
      </p:pic>
      <p:pic>
        <p:nvPicPr>
          <p:cNvPr id="1284" name="Shape 1284"/>
          <p:cNvPicPr preferRelativeResize="0"/>
          <p:nvPr/>
        </p:nvPicPr>
        <p:blipFill rotWithShape="1">
          <a:blip r:embed="rId7">
            <a:alphaModFix/>
          </a:blip>
          <a:srcRect b="19113" l="0" r="21995" t="0"/>
          <a:stretch/>
        </p:blipFill>
        <p:spPr>
          <a:xfrm>
            <a:off x="4273191" y="2981502"/>
            <a:ext cx="646374" cy="639473"/>
          </a:xfrm>
          <a:prstGeom prst="rect">
            <a:avLst/>
          </a:prstGeom>
          <a:noFill/>
          <a:ln>
            <a:noFill/>
          </a:ln>
        </p:spPr>
      </p:pic>
      <p:pic>
        <p:nvPicPr>
          <p:cNvPr id="1285" name="Shape 1285"/>
          <p:cNvPicPr preferRelativeResize="0"/>
          <p:nvPr/>
        </p:nvPicPr>
        <p:blipFill rotWithShape="1">
          <a:blip r:embed="rId8">
            <a:alphaModFix/>
          </a:blip>
          <a:srcRect b="26221" l="0" r="26237" t="0"/>
          <a:stretch/>
        </p:blipFill>
        <p:spPr>
          <a:xfrm>
            <a:off x="589174" y="2981502"/>
            <a:ext cx="646374" cy="639473"/>
          </a:xfrm>
          <a:prstGeom prst="rect">
            <a:avLst/>
          </a:prstGeom>
          <a:noFill/>
          <a:ln>
            <a:noFill/>
          </a:ln>
        </p:spPr>
      </p:pic>
      <p:pic>
        <p:nvPicPr>
          <p:cNvPr id="1286" name="Shape 1286"/>
          <p:cNvPicPr preferRelativeResize="0"/>
          <p:nvPr/>
        </p:nvPicPr>
        <p:blipFill rotWithShape="1">
          <a:blip r:embed="rId9">
            <a:alphaModFix/>
          </a:blip>
          <a:srcRect b="12610" l="0" r="16330" t="0"/>
          <a:stretch/>
        </p:blipFill>
        <p:spPr>
          <a:xfrm>
            <a:off x="6149367" y="2989091"/>
            <a:ext cx="629574" cy="624300"/>
          </a:xfrm>
          <a:prstGeom prst="rect">
            <a:avLst/>
          </a:prstGeom>
          <a:noFill/>
          <a:ln>
            <a:noFill/>
          </a:ln>
        </p:spPr>
      </p:pic>
      <p:sp>
        <p:nvSpPr>
          <p:cNvPr id="1287" name="Shape 1287"/>
          <p:cNvSpPr/>
          <p:nvPr/>
        </p:nvSpPr>
        <p:spPr>
          <a:xfrm>
            <a:off x="0" y="189375"/>
            <a:ext cx="2841000" cy="269099"/>
          </a:xfrm>
          <a:prstGeom prst="rect">
            <a:avLst/>
          </a:prstGeom>
          <a:solidFill>
            <a:srgbClr val="B4CC33"/>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lt1"/>
              </a:buClr>
              <a:buSzPct val="25000"/>
              <a:buFont typeface="Roboto Condensed"/>
              <a:buNone/>
            </a:pPr>
            <a:r>
              <a:rPr b="0" i="0" lang="en" sz="1200" u="none" cap="none" strike="noStrike">
                <a:solidFill>
                  <a:schemeClr val="lt1"/>
                </a:solidFill>
                <a:latin typeface="Roboto Condensed"/>
                <a:ea typeface="Roboto Condensed"/>
                <a:cs typeface="Roboto Condensed"/>
                <a:sym typeface="Roboto Condensed"/>
              </a:rPr>
              <a:t>CUSTOMER POC</a:t>
            </a:r>
          </a:p>
        </p:txBody>
      </p:sp>
      <p:sp>
        <p:nvSpPr>
          <p:cNvPr id="1288" name="Shape 1288"/>
          <p:cNvSpPr txBox="1"/>
          <p:nvPr/>
        </p:nvSpPr>
        <p:spPr>
          <a:xfrm>
            <a:off x="213575" y="453150"/>
            <a:ext cx="8412300" cy="469499"/>
          </a:xfrm>
          <a:prstGeom prst="rect">
            <a:avLst/>
          </a:prstGeom>
          <a:noFill/>
          <a:ln>
            <a:noFill/>
          </a:ln>
        </p:spPr>
        <p:txBody>
          <a:bodyPr anchorCtr="0" anchor="t" bIns="91425" lIns="91425" rIns="91425" tIns="91425">
            <a:noAutofit/>
          </a:bodyPr>
          <a:lstStyle/>
          <a:p>
            <a:pPr indent="0" lvl="0" marL="0" marR="0" rtl="0" algn="just">
              <a:lnSpc>
                <a:spcPct val="115000"/>
              </a:lnSpc>
              <a:spcBef>
                <a:spcPts val="0"/>
              </a:spcBef>
              <a:spcAft>
                <a:spcPts val="0"/>
              </a:spcAft>
              <a:buClr>
                <a:schemeClr val="dk1"/>
              </a:buClr>
              <a:buSzPct val="25000"/>
              <a:buFont typeface="Arial"/>
              <a:buNone/>
            </a:pPr>
            <a:r>
              <a:rPr b="0" i="0" lang="en" sz="1200" u="none" cap="none" strike="noStrike">
                <a:solidFill>
                  <a:srgbClr val="000000"/>
                </a:solidFill>
                <a:highlight>
                  <a:srgbClr val="FFFFFF"/>
                </a:highlight>
                <a:latin typeface="Roboto Condensed"/>
                <a:ea typeface="Roboto Condensed"/>
                <a:cs typeface="Roboto Condensed"/>
                <a:sym typeface="Roboto Condensed"/>
              </a:rPr>
              <a:t>This is the process we follow to think, design and execute a Blockchain Proof of Concept (POC)</a:t>
            </a:r>
            <a:r>
              <a:rPr b="0" i="0" lang="en" sz="1200" u="none" cap="none" strike="noStrike">
                <a:solidFill>
                  <a:srgbClr val="212121"/>
                </a:solidFill>
                <a:highlight>
                  <a:srgbClr val="FFFFFF"/>
                </a:highlight>
                <a:latin typeface="Roboto Condensed"/>
                <a:ea typeface="Roboto Condensed"/>
                <a:cs typeface="Roboto Condensed"/>
                <a:sym typeface="Roboto Condensed"/>
              </a:rPr>
              <a:t> at Globant.</a:t>
            </a:r>
          </a:p>
          <a:p>
            <a:pPr indent="0" lvl="0" marL="0" marR="0" rtl="0" algn="l">
              <a:lnSpc>
                <a:spcPct val="115000"/>
              </a:lnSpc>
              <a:spcBef>
                <a:spcPts val="0"/>
              </a:spcBef>
              <a:spcAft>
                <a:spcPts val="0"/>
              </a:spcAft>
              <a:buClr>
                <a:schemeClr val="dk1"/>
              </a:buClr>
              <a:buFont typeface="Arial"/>
              <a:buNone/>
            </a:pPr>
            <a:r>
              <a:t/>
            </a:r>
            <a:endParaRPr b="0" i="0" sz="1200" u="none" cap="none" strike="noStrike">
              <a:solidFill>
                <a:srgbClr val="000000"/>
              </a:solidFill>
              <a:latin typeface="Roboto Condensed"/>
              <a:ea typeface="Roboto Condensed"/>
              <a:cs typeface="Roboto Condensed"/>
              <a:sym typeface="Roboto Condensed"/>
            </a:endParaRPr>
          </a:p>
        </p:txBody>
      </p:sp>
      <p:sp>
        <p:nvSpPr>
          <p:cNvPr id="1289" name="Shape 1289"/>
          <p:cNvSpPr txBox="1"/>
          <p:nvPr/>
        </p:nvSpPr>
        <p:spPr>
          <a:xfrm>
            <a:off x="93998" y="3700625"/>
            <a:ext cx="1526699" cy="16664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F3F3F"/>
              </a:buClr>
              <a:buSzPct val="25000"/>
              <a:buFont typeface="Roboto Condensed"/>
              <a:buNone/>
            </a:pPr>
            <a:r>
              <a:rPr b="0" i="0" lang="en" sz="1000" u="none" cap="none" strike="noStrike">
                <a:solidFill>
                  <a:srgbClr val="CFE2F3"/>
                </a:solidFill>
                <a:latin typeface="Roboto Condensed"/>
                <a:ea typeface="Roboto Condensed"/>
                <a:cs typeface="Roboto Condensed"/>
                <a:sym typeface="Roboto Condensed"/>
              </a:rPr>
              <a:t>We want to make sure that we clearly understand the problem to be solved and we evaluate if the the blockchain technology is needed. </a:t>
            </a:r>
          </a:p>
        </p:txBody>
      </p:sp>
      <p:sp>
        <p:nvSpPr>
          <p:cNvPr id="1290" name="Shape 1290"/>
          <p:cNvSpPr txBox="1"/>
          <p:nvPr/>
        </p:nvSpPr>
        <p:spPr>
          <a:xfrm>
            <a:off x="1912349" y="3694367"/>
            <a:ext cx="1645800" cy="16664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F3F3F"/>
              </a:buClr>
              <a:buSzPct val="25000"/>
              <a:buFont typeface="Roboto Condensed"/>
              <a:buNone/>
            </a:pPr>
            <a:r>
              <a:rPr b="0" i="0" lang="en" sz="1000" u="none" cap="none" strike="noStrike">
                <a:solidFill>
                  <a:srgbClr val="CFE2F3"/>
                </a:solidFill>
                <a:latin typeface="Roboto Condensed"/>
                <a:ea typeface="Roboto Condensed"/>
                <a:cs typeface="Roboto Condensed"/>
                <a:sym typeface="Roboto Condensed"/>
              </a:rPr>
              <a:t>If blockchain technology is needed, then we analyze which one is the best to solve the problem.</a:t>
            </a:r>
          </a:p>
        </p:txBody>
      </p:sp>
      <p:sp>
        <p:nvSpPr>
          <p:cNvPr id="1291" name="Shape 1291"/>
          <p:cNvSpPr txBox="1"/>
          <p:nvPr/>
        </p:nvSpPr>
        <p:spPr>
          <a:xfrm>
            <a:off x="3803044" y="3682962"/>
            <a:ext cx="1498500" cy="16664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F3F3F"/>
              </a:buClr>
              <a:buSzPct val="25000"/>
              <a:buFont typeface="Roboto Condensed"/>
              <a:buNone/>
            </a:pPr>
            <a:r>
              <a:rPr b="0" i="0" lang="en" sz="1000" u="none" cap="none" strike="noStrike">
                <a:solidFill>
                  <a:srgbClr val="CFE2F3"/>
                </a:solidFill>
                <a:latin typeface="Roboto Condensed"/>
                <a:ea typeface="Roboto Condensed"/>
                <a:cs typeface="Roboto Condensed"/>
                <a:sym typeface="Roboto Condensed"/>
              </a:rPr>
              <a:t>We agree the objectives and expectations in order to have a clear view on where we need to focus on. The deliverables are also set at this stage.</a:t>
            </a:r>
          </a:p>
        </p:txBody>
      </p:sp>
      <p:sp>
        <p:nvSpPr>
          <p:cNvPr id="1292" name="Shape 1292"/>
          <p:cNvSpPr txBox="1"/>
          <p:nvPr/>
        </p:nvSpPr>
        <p:spPr>
          <a:xfrm>
            <a:off x="5610037" y="3682975"/>
            <a:ext cx="1592998" cy="16664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F3F3F"/>
              </a:buClr>
              <a:buSzPct val="25000"/>
              <a:buFont typeface="Roboto Condensed"/>
              <a:buNone/>
            </a:pPr>
            <a:r>
              <a:rPr b="0" i="0" lang="en" sz="1000" u="none" cap="none" strike="noStrike">
                <a:solidFill>
                  <a:srgbClr val="CFE2F3"/>
                </a:solidFill>
                <a:latin typeface="Roboto Condensed"/>
                <a:ea typeface="Roboto Condensed"/>
                <a:cs typeface="Roboto Condensed"/>
                <a:sym typeface="Roboto Condensed"/>
              </a:rPr>
              <a:t>Execution is done in 3 months by using our proprietary Agile Pods methodology. Strong interaction with our customer team is required.</a:t>
            </a:r>
          </a:p>
        </p:txBody>
      </p:sp>
      <p:pic>
        <p:nvPicPr>
          <p:cNvPr id="1293" name="Shape 1293"/>
          <p:cNvPicPr preferRelativeResize="0"/>
          <p:nvPr/>
        </p:nvPicPr>
        <p:blipFill rotWithShape="1">
          <a:blip r:embed="rId10">
            <a:alphaModFix/>
          </a:blip>
          <a:srcRect b="0" l="0" r="0" t="0"/>
          <a:stretch/>
        </p:blipFill>
        <p:spPr>
          <a:xfrm>
            <a:off x="5700398" y="4733039"/>
            <a:ext cx="312874" cy="312874"/>
          </a:xfrm>
          <a:prstGeom prst="rect">
            <a:avLst/>
          </a:prstGeom>
          <a:noFill/>
          <a:ln>
            <a:noFill/>
          </a:ln>
        </p:spPr>
      </p:pic>
      <p:sp>
        <p:nvSpPr>
          <p:cNvPr id="1294" name="Shape 1294"/>
          <p:cNvSpPr txBox="1"/>
          <p:nvPr/>
        </p:nvSpPr>
        <p:spPr>
          <a:xfrm>
            <a:off x="5970521" y="4677578"/>
            <a:ext cx="1357800" cy="3465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F3F3F"/>
              </a:buClr>
              <a:buSzPct val="25000"/>
              <a:buFont typeface="Roboto Condensed"/>
              <a:buNone/>
            </a:pPr>
            <a:r>
              <a:rPr b="0" i="0" lang="en" sz="800" u="none" cap="none" strike="noStrike">
                <a:solidFill>
                  <a:srgbClr val="9FC5E8"/>
                </a:solidFill>
                <a:latin typeface="Roboto Condensed"/>
                <a:ea typeface="Roboto Condensed"/>
                <a:cs typeface="Roboto Condensed"/>
                <a:sym typeface="Roboto Condensed"/>
              </a:rPr>
              <a:t>Speed, Quality, </a:t>
            </a:r>
          </a:p>
          <a:p>
            <a:pPr indent="0" lvl="0" marL="0" marR="0" rtl="0" algn="l">
              <a:lnSpc>
                <a:spcPct val="100000"/>
              </a:lnSpc>
              <a:spcBef>
                <a:spcPts val="0"/>
              </a:spcBef>
              <a:spcAft>
                <a:spcPts val="0"/>
              </a:spcAft>
              <a:buClr>
                <a:srgbClr val="3F3F3F"/>
              </a:buClr>
              <a:buSzPct val="25000"/>
              <a:buFont typeface="Roboto Condensed"/>
              <a:buNone/>
            </a:pPr>
            <a:r>
              <a:rPr b="0" i="0" lang="en" sz="800" u="none" cap="none" strike="noStrike">
                <a:solidFill>
                  <a:srgbClr val="9FC5E8"/>
                </a:solidFill>
                <a:latin typeface="Roboto Condensed"/>
                <a:ea typeface="Roboto Condensed"/>
                <a:cs typeface="Roboto Condensed"/>
                <a:sym typeface="Roboto Condensed"/>
              </a:rPr>
              <a:t>Innovation, Autonomy</a:t>
            </a:r>
          </a:p>
        </p:txBody>
      </p:sp>
      <p:sp>
        <p:nvSpPr>
          <p:cNvPr id="1295" name="Shape 1295"/>
          <p:cNvSpPr txBox="1"/>
          <p:nvPr/>
        </p:nvSpPr>
        <p:spPr>
          <a:xfrm>
            <a:off x="7366019" y="3689357"/>
            <a:ext cx="1498500" cy="16665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F3F3F"/>
              </a:buClr>
              <a:buSzPct val="25000"/>
              <a:buFont typeface="Roboto Condensed"/>
              <a:buNone/>
            </a:pPr>
            <a:r>
              <a:rPr b="0" i="0" lang="en" sz="1000" u="none" cap="none" strike="noStrike">
                <a:solidFill>
                  <a:srgbClr val="CFE2F3"/>
                </a:solidFill>
                <a:latin typeface="Roboto Condensed"/>
                <a:ea typeface="Roboto Condensed"/>
                <a:cs typeface="Roboto Condensed"/>
                <a:sym typeface="Roboto Condensed"/>
              </a:rPr>
              <a:t>We </a:t>
            </a:r>
            <a:r>
              <a:rPr lang="en" sz="1000">
                <a:solidFill>
                  <a:srgbClr val="CFE2F3"/>
                </a:solidFill>
                <a:latin typeface="Roboto Condensed"/>
                <a:ea typeface="Roboto Condensed"/>
                <a:cs typeface="Roboto Condensed"/>
                <a:sym typeface="Roboto Condensed"/>
              </a:rPr>
              <a:t>deliver the product on time and aligned with the objective of the POC.</a:t>
            </a:r>
          </a:p>
          <a:p>
            <a:pPr indent="0" lvl="0" marL="0" marR="0" rtl="0" algn="l">
              <a:lnSpc>
                <a:spcPct val="100000"/>
              </a:lnSpc>
              <a:spcBef>
                <a:spcPts val="0"/>
              </a:spcBef>
              <a:spcAft>
                <a:spcPts val="0"/>
              </a:spcAft>
              <a:buClr>
                <a:srgbClr val="3F3F3F"/>
              </a:buClr>
              <a:buSzPct val="25000"/>
              <a:buFont typeface="Roboto Condensed"/>
              <a:buNone/>
            </a:pPr>
            <a:r>
              <a:rPr lang="en" sz="1000">
                <a:solidFill>
                  <a:srgbClr val="CFE2F3"/>
                </a:solidFill>
                <a:latin typeface="Roboto Condensed"/>
                <a:ea typeface="Roboto Condensed"/>
                <a:cs typeface="Roboto Condensed"/>
                <a:sym typeface="Roboto Condensed"/>
              </a:rPr>
              <a:t>Documentation is provided to help the team scale.</a:t>
            </a: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1299" name="Shape 1299"/>
        <p:cNvGrpSpPr/>
        <p:nvPr/>
      </p:nvGrpSpPr>
      <p:grpSpPr>
        <a:xfrm>
          <a:off x="0" y="0"/>
          <a:ext cx="0" cy="0"/>
          <a:chOff x="0" y="0"/>
          <a:chExt cx="0" cy="0"/>
        </a:xfrm>
      </p:grpSpPr>
      <p:sp>
        <p:nvSpPr>
          <p:cNvPr id="1300" name="Shape 1300"/>
          <p:cNvSpPr/>
          <p:nvPr/>
        </p:nvSpPr>
        <p:spPr>
          <a:xfrm>
            <a:off x="2884175" y="-32050"/>
            <a:ext cx="3212699" cy="5175600"/>
          </a:xfrm>
          <a:prstGeom prst="rect">
            <a:avLst/>
          </a:prstGeom>
          <a:solidFill>
            <a:srgbClr val="FCAE00"/>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301" name="Shape 1301"/>
          <p:cNvSpPr/>
          <p:nvPr/>
        </p:nvSpPr>
        <p:spPr>
          <a:xfrm>
            <a:off x="-24025" y="-32050"/>
            <a:ext cx="2908199" cy="5175600"/>
          </a:xfrm>
          <a:prstGeom prst="rect">
            <a:avLst/>
          </a:prstGeom>
          <a:solidFill>
            <a:srgbClr val="1F497D"/>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302" name="Shape 1302"/>
          <p:cNvSpPr txBox="1"/>
          <p:nvPr>
            <p:ph type="title"/>
          </p:nvPr>
        </p:nvSpPr>
        <p:spPr>
          <a:xfrm>
            <a:off x="2884175" y="1808143"/>
            <a:ext cx="3047099" cy="11898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chemeClr val="dk1"/>
              </a:buClr>
              <a:buSzPct val="25000"/>
              <a:buFont typeface="Oswald"/>
              <a:buNone/>
            </a:pPr>
            <a:r>
              <a:rPr b="0" i="0" lang="en" sz="3000" u="none" cap="none" strike="noStrike">
                <a:solidFill>
                  <a:srgbClr val="FFFFFF"/>
                </a:solidFill>
                <a:latin typeface="Oswald"/>
                <a:ea typeface="Oswald"/>
                <a:cs typeface="Oswald"/>
                <a:sym typeface="Oswald"/>
              </a:rPr>
              <a:t>Distributed &amp; Math-based Trust</a:t>
            </a:r>
          </a:p>
        </p:txBody>
      </p:sp>
      <p:sp>
        <p:nvSpPr>
          <p:cNvPr id="1303" name="Shape 1303"/>
          <p:cNvSpPr txBox="1"/>
          <p:nvPr>
            <p:ph type="title"/>
          </p:nvPr>
        </p:nvSpPr>
        <p:spPr>
          <a:xfrm>
            <a:off x="-9925" y="1559798"/>
            <a:ext cx="2879999" cy="1674299"/>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chemeClr val="dk1"/>
              </a:buClr>
              <a:buSzPct val="25000"/>
              <a:buFont typeface="Oswald"/>
              <a:buNone/>
            </a:pPr>
            <a:r>
              <a:rPr b="0" i="0" lang="en" sz="3000" u="none" cap="none" strike="noStrike">
                <a:solidFill>
                  <a:srgbClr val="FFFFFF"/>
                </a:solidFill>
                <a:latin typeface="Oswald"/>
                <a:ea typeface="Oswald"/>
                <a:cs typeface="Oswald"/>
                <a:sym typeface="Oswald"/>
              </a:rPr>
              <a:t>Database &amp; Virtual Machine</a:t>
            </a:r>
          </a:p>
          <a:p>
            <a:pPr indent="0" lvl="0" marL="0" marR="0" rtl="0" algn="ctr">
              <a:lnSpc>
                <a:spcPct val="100000"/>
              </a:lnSpc>
              <a:spcBef>
                <a:spcPts val="0"/>
              </a:spcBef>
              <a:spcAft>
                <a:spcPts val="0"/>
              </a:spcAft>
              <a:buClr>
                <a:schemeClr val="dk1"/>
              </a:buClr>
              <a:buSzPct val="25000"/>
              <a:buFont typeface="Oswald"/>
              <a:buNone/>
            </a:pPr>
            <a:r>
              <a:rPr b="0" i="0" lang="en" sz="3000" u="none" cap="none" strike="noStrike">
                <a:solidFill>
                  <a:srgbClr val="FFFFFF"/>
                </a:solidFill>
                <a:latin typeface="Oswald"/>
                <a:ea typeface="Oswald"/>
                <a:cs typeface="Oswald"/>
                <a:sym typeface="Oswald"/>
              </a:rPr>
              <a:t>Technology</a:t>
            </a:r>
          </a:p>
        </p:txBody>
      </p:sp>
      <p:sp>
        <p:nvSpPr>
          <p:cNvPr id="1304" name="Shape 1304"/>
          <p:cNvSpPr txBox="1"/>
          <p:nvPr/>
        </p:nvSpPr>
        <p:spPr>
          <a:xfrm>
            <a:off x="-24025" y="2340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SUMMARIZING</a:t>
            </a:r>
          </a:p>
        </p:txBody>
      </p:sp>
      <p:sp>
        <p:nvSpPr>
          <p:cNvPr id="1305" name="Shape 1305"/>
          <p:cNvSpPr/>
          <p:nvPr/>
        </p:nvSpPr>
        <p:spPr>
          <a:xfrm>
            <a:off x="5931300" y="-25828"/>
            <a:ext cx="3212700" cy="5175600"/>
          </a:xfrm>
          <a:prstGeom prst="rect">
            <a:avLst/>
          </a:prstGeom>
          <a:solidFill>
            <a:srgbClr val="48BA9D"/>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306" name="Shape 1306"/>
          <p:cNvSpPr txBox="1"/>
          <p:nvPr>
            <p:ph type="title"/>
          </p:nvPr>
        </p:nvSpPr>
        <p:spPr>
          <a:xfrm>
            <a:off x="5945375" y="1815800"/>
            <a:ext cx="3212699" cy="11898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chemeClr val="dk1"/>
              </a:buClr>
              <a:buSzPct val="25000"/>
              <a:buFont typeface="Oswald"/>
              <a:buNone/>
            </a:pPr>
            <a:r>
              <a:rPr b="0" i="0" lang="en" sz="3000" u="none" cap="none" strike="noStrike">
                <a:solidFill>
                  <a:srgbClr val="FFFFFF"/>
                </a:solidFill>
                <a:latin typeface="Oswald"/>
                <a:ea typeface="Oswald"/>
                <a:cs typeface="Oswald"/>
                <a:sym typeface="Oswald"/>
              </a:rPr>
              <a:t>This is just the </a:t>
            </a:r>
          </a:p>
          <a:p>
            <a:pPr indent="0" lvl="0" marL="0" marR="0" rtl="0" algn="ctr">
              <a:lnSpc>
                <a:spcPct val="100000"/>
              </a:lnSpc>
              <a:spcBef>
                <a:spcPts val="0"/>
              </a:spcBef>
              <a:spcAft>
                <a:spcPts val="0"/>
              </a:spcAft>
              <a:buClr>
                <a:schemeClr val="dk1"/>
              </a:buClr>
              <a:buSzPct val="25000"/>
              <a:buFont typeface="Oswald"/>
              <a:buNone/>
            </a:pPr>
            <a:r>
              <a:rPr b="0" i="0" lang="en" sz="3000" u="none" cap="none" strike="noStrike">
                <a:solidFill>
                  <a:srgbClr val="FFFFFF"/>
                </a:solidFill>
                <a:latin typeface="Oswald"/>
                <a:ea typeface="Oswald"/>
                <a:cs typeface="Oswald"/>
                <a:sym typeface="Oswald"/>
              </a:rPr>
              <a:t>beginning...</a:t>
            </a:r>
          </a:p>
        </p:txBody>
      </p:sp>
      <p:pic>
        <p:nvPicPr>
          <p:cNvPr descr="stock-vector-global-mesh-sphere-abstract-geometric-shape-with-spherical-severed-off-triangular-faces-333506483.jpg" id="1307" name="Shape 1307"/>
          <p:cNvPicPr preferRelativeResize="0"/>
          <p:nvPr/>
        </p:nvPicPr>
        <p:blipFill rotWithShape="1">
          <a:blip r:embed="rId3">
            <a:alphaModFix amt="16000"/>
          </a:blip>
          <a:srcRect b="17492" l="9992" r="10453" t="7657"/>
          <a:stretch/>
        </p:blipFill>
        <p:spPr>
          <a:xfrm>
            <a:off x="3188625" y="1146850"/>
            <a:ext cx="2424086" cy="243274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3"/>
                                        </p:tgtEl>
                                        <p:attrNameLst>
                                          <p:attrName>style.visibility</p:attrName>
                                        </p:attrNameLst>
                                      </p:cBhvr>
                                      <p:to>
                                        <p:strVal val="visible"/>
                                      </p:to>
                                    </p:set>
                                    <p:animEffect filter="fade" transition="in">
                                      <p:cBhvr>
                                        <p:cTn dur="1000"/>
                                        <p:tgtEl>
                                          <p:spTgt spid="13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2"/>
                                        </p:tgtEl>
                                        <p:attrNameLst>
                                          <p:attrName>style.visibility</p:attrName>
                                        </p:attrNameLst>
                                      </p:cBhvr>
                                      <p:to>
                                        <p:strVal val="visible"/>
                                      </p:to>
                                    </p:set>
                                    <p:animEffect filter="fade" transition="in">
                                      <p:cBhvr>
                                        <p:cTn dur="1000"/>
                                        <p:tgtEl>
                                          <p:spTgt spid="1302"/>
                                        </p:tgtEl>
                                      </p:cBhvr>
                                    </p:animEffect>
                                  </p:childTnLst>
                                </p:cTn>
                              </p:par>
                              <p:par>
                                <p:cTn fill="hold" nodeType="withEffect" presetClass="entr" presetID="10" presetSubtype="0">
                                  <p:stCondLst>
                                    <p:cond delay="0"/>
                                  </p:stCondLst>
                                  <p:childTnLst>
                                    <p:set>
                                      <p:cBhvr>
                                        <p:cTn dur="1" fill="hold">
                                          <p:stCondLst>
                                            <p:cond delay="0"/>
                                          </p:stCondLst>
                                        </p:cTn>
                                        <p:tgtEl>
                                          <p:spTgt spid="1307"/>
                                        </p:tgtEl>
                                        <p:attrNameLst>
                                          <p:attrName>style.visibility</p:attrName>
                                        </p:attrNameLst>
                                      </p:cBhvr>
                                      <p:to>
                                        <p:strVal val="visible"/>
                                      </p:to>
                                    </p:set>
                                    <p:animEffect filter="fade" transition="in">
                                      <p:cBhvr>
                                        <p:cTn dur="1000"/>
                                        <p:tgtEl>
                                          <p:spTgt spid="13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6"/>
                                        </p:tgtEl>
                                        <p:attrNameLst>
                                          <p:attrName>style.visibility</p:attrName>
                                        </p:attrNameLst>
                                      </p:cBhvr>
                                      <p:to>
                                        <p:strVal val="visible"/>
                                      </p:to>
                                    </p:set>
                                    <p:animEffect filter="fade" transition="in">
                                      <p:cBhvr>
                                        <p:cTn dur="1000"/>
                                        <p:tgtEl>
                                          <p:spTgt spid="13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1" name="Shape 1311"/>
        <p:cNvGrpSpPr/>
        <p:nvPr/>
      </p:nvGrpSpPr>
      <p:grpSpPr>
        <a:xfrm>
          <a:off x="0" y="0"/>
          <a:ext cx="0" cy="0"/>
          <a:chOff x="0" y="0"/>
          <a:chExt cx="0" cy="0"/>
        </a:xfrm>
      </p:grpSpPr>
      <p:pic>
        <p:nvPicPr>
          <p:cNvPr id="1312" name="Shape 1312"/>
          <p:cNvPicPr preferRelativeResize="0"/>
          <p:nvPr/>
        </p:nvPicPr>
        <p:blipFill rotWithShape="1">
          <a:blip r:embed="rId3">
            <a:alphaModFix/>
          </a:blip>
          <a:srcRect b="0" l="0" r="0" t="0"/>
          <a:stretch/>
        </p:blipFill>
        <p:spPr>
          <a:xfrm>
            <a:off x="-13547" y="-18250"/>
            <a:ext cx="9157500" cy="5143500"/>
          </a:xfrm>
          <a:prstGeom prst="rect">
            <a:avLst/>
          </a:prstGeom>
          <a:noFill/>
          <a:ln>
            <a:noFill/>
          </a:ln>
        </p:spPr>
      </p:pic>
      <p:sp>
        <p:nvSpPr>
          <p:cNvPr id="1313" name="Shape 1313"/>
          <p:cNvSpPr txBox="1"/>
          <p:nvPr>
            <p:ph type="title"/>
          </p:nvPr>
        </p:nvSpPr>
        <p:spPr>
          <a:xfrm>
            <a:off x="5824100" y="3261900"/>
            <a:ext cx="2969400" cy="1891200"/>
          </a:xfrm>
          <a:prstGeom prst="rect">
            <a:avLst/>
          </a:prstGeom>
          <a:noFill/>
          <a:ln>
            <a:noFill/>
          </a:ln>
        </p:spPr>
        <p:txBody>
          <a:bodyPr anchorCtr="0" anchor="t" bIns="91425" lIns="91425" rIns="91425" tIns="91425">
            <a:noAutofit/>
          </a:bodyPr>
          <a:lstStyle/>
          <a:p>
            <a:pPr indent="0" lvl="0" marL="0" marR="0" rtl="0" algn="r">
              <a:lnSpc>
                <a:spcPct val="100000"/>
              </a:lnSpc>
              <a:spcBef>
                <a:spcPts val="0"/>
              </a:spcBef>
              <a:spcAft>
                <a:spcPts val="0"/>
              </a:spcAft>
              <a:buClr>
                <a:schemeClr val="dk1"/>
              </a:buClr>
              <a:buSzPct val="25000"/>
              <a:buFont typeface="Oswald"/>
              <a:buNone/>
            </a:pPr>
            <a:r>
              <a:rPr b="0" i="0" lang="en" sz="2400" u="none" cap="none" strike="noStrike">
                <a:solidFill>
                  <a:srgbClr val="45818E"/>
                </a:solidFill>
                <a:highlight>
                  <a:srgbClr val="FFFFFF"/>
                </a:highlight>
                <a:latin typeface="Oswald"/>
                <a:ea typeface="Oswald"/>
                <a:cs typeface="Oswald"/>
                <a:sym typeface="Oswald"/>
              </a:rPr>
              <a:t>Joaquin Moreno</a:t>
            </a:r>
          </a:p>
          <a:p>
            <a:pPr indent="0" lvl="0" marL="0" marR="0" rtl="0" algn="r">
              <a:lnSpc>
                <a:spcPct val="100000"/>
              </a:lnSpc>
              <a:spcBef>
                <a:spcPts val="0"/>
              </a:spcBef>
              <a:spcAft>
                <a:spcPts val="0"/>
              </a:spcAft>
              <a:buClr>
                <a:schemeClr val="dk1"/>
              </a:buClr>
              <a:buSzPct val="25000"/>
              <a:buFont typeface="Oswald"/>
              <a:buNone/>
            </a:pPr>
            <a:r>
              <a:rPr lang="en" sz="1400">
                <a:solidFill>
                  <a:srgbClr val="999999"/>
                </a:solidFill>
                <a:highlight>
                  <a:srgbClr val="FFFFFF"/>
                </a:highlight>
              </a:rPr>
              <a:t>Blockchain Practice Lead at</a:t>
            </a:r>
          </a:p>
          <a:p>
            <a:pPr indent="0" lvl="0" marL="0" marR="0" rtl="0" algn="r">
              <a:lnSpc>
                <a:spcPct val="100000"/>
              </a:lnSpc>
              <a:spcBef>
                <a:spcPts val="0"/>
              </a:spcBef>
              <a:spcAft>
                <a:spcPts val="0"/>
              </a:spcAft>
              <a:buClr>
                <a:schemeClr val="dk1"/>
              </a:buClr>
              <a:buSzPct val="25000"/>
              <a:buFont typeface="Oswald"/>
              <a:buNone/>
            </a:pPr>
            <a:r>
              <a:rPr b="0" i="0" lang="en" sz="1400" u="none" cap="none" strike="noStrike">
                <a:solidFill>
                  <a:srgbClr val="999999"/>
                </a:solidFill>
                <a:highlight>
                  <a:srgbClr val="FFFFFF"/>
                </a:highlight>
                <a:latin typeface="Oswald"/>
                <a:ea typeface="Oswald"/>
                <a:cs typeface="Oswald"/>
                <a:sym typeface="Oswald"/>
              </a:rPr>
              <a:t>Globant</a:t>
            </a:r>
          </a:p>
          <a:p>
            <a:pPr indent="0" lvl="0" marL="0" marR="0" rtl="0" algn="r">
              <a:lnSpc>
                <a:spcPct val="100000"/>
              </a:lnSpc>
              <a:spcBef>
                <a:spcPts val="0"/>
              </a:spcBef>
              <a:spcAft>
                <a:spcPts val="0"/>
              </a:spcAft>
              <a:buClr>
                <a:schemeClr val="dk1"/>
              </a:buClr>
              <a:buSzPct val="25000"/>
              <a:buFont typeface="Oswald"/>
              <a:buNone/>
            </a:pPr>
            <a:r>
              <a:t/>
            </a:r>
            <a:endParaRPr sz="1400">
              <a:solidFill>
                <a:srgbClr val="666666"/>
              </a:solidFill>
              <a:highlight>
                <a:srgbClr val="FFFFFF"/>
              </a:highlight>
            </a:endParaRPr>
          </a:p>
          <a:p>
            <a:pPr indent="0" lvl="0" marL="0" marR="0" rtl="0" algn="r">
              <a:lnSpc>
                <a:spcPct val="100000"/>
              </a:lnSpc>
              <a:spcBef>
                <a:spcPts val="0"/>
              </a:spcBef>
              <a:spcAft>
                <a:spcPts val="0"/>
              </a:spcAft>
              <a:buClr>
                <a:schemeClr val="dk1"/>
              </a:buClr>
              <a:buSzPct val="25000"/>
              <a:buFont typeface="Oswald"/>
              <a:buNone/>
            </a:pPr>
            <a:r>
              <a:rPr lang="en" sz="1400">
                <a:solidFill>
                  <a:srgbClr val="999999"/>
                </a:solidFill>
                <a:highlight>
                  <a:srgbClr val="FFFFFF"/>
                </a:highlight>
              </a:rPr>
              <a:t>       @joaquinmoreno</a:t>
            </a:r>
          </a:p>
          <a:p>
            <a:pPr indent="0" lvl="0" marL="0" marR="0" rtl="0" algn="r">
              <a:lnSpc>
                <a:spcPct val="100000"/>
              </a:lnSpc>
              <a:spcBef>
                <a:spcPts val="0"/>
              </a:spcBef>
              <a:spcAft>
                <a:spcPts val="0"/>
              </a:spcAft>
              <a:buClr>
                <a:schemeClr val="dk1"/>
              </a:buClr>
              <a:buSzPct val="25000"/>
              <a:buFont typeface="Oswald"/>
              <a:buNone/>
            </a:pPr>
            <a:r>
              <a:rPr lang="en" sz="1400">
                <a:solidFill>
                  <a:srgbClr val="999999"/>
                </a:solidFill>
                <a:highlight>
                  <a:srgbClr val="FFFFFF"/>
                </a:highlight>
              </a:rPr>
              <a:t>joaquin.moreno@globant.com</a:t>
            </a:r>
          </a:p>
        </p:txBody>
      </p:sp>
      <p:sp>
        <p:nvSpPr>
          <p:cNvPr id="1314" name="Shape 1314"/>
          <p:cNvSpPr txBox="1"/>
          <p:nvPr>
            <p:ph type="title"/>
          </p:nvPr>
        </p:nvSpPr>
        <p:spPr>
          <a:xfrm>
            <a:off x="5085279" y="971850"/>
            <a:ext cx="3705300" cy="1591800"/>
          </a:xfrm>
          <a:prstGeom prst="rect">
            <a:avLst/>
          </a:prstGeom>
          <a:noFill/>
          <a:ln>
            <a:noFill/>
          </a:ln>
        </p:spPr>
        <p:txBody>
          <a:bodyPr anchorCtr="0" anchor="t" bIns="91425" lIns="91425" rIns="91425" tIns="91425">
            <a:noAutofit/>
          </a:bodyPr>
          <a:lstStyle/>
          <a:p>
            <a:pPr indent="0" lvl="0" marL="0" marR="0" rtl="0" algn="r">
              <a:lnSpc>
                <a:spcPct val="100000"/>
              </a:lnSpc>
              <a:spcBef>
                <a:spcPts val="0"/>
              </a:spcBef>
              <a:spcAft>
                <a:spcPts val="0"/>
              </a:spcAft>
              <a:buClr>
                <a:schemeClr val="dk1"/>
              </a:buClr>
              <a:buSzPct val="25000"/>
              <a:buFont typeface="Oswald"/>
              <a:buNone/>
            </a:pPr>
            <a:r>
              <a:rPr b="0" i="0" lang="en" sz="6000" u="none" cap="none" strike="noStrike">
                <a:solidFill>
                  <a:srgbClr val="434343"/>
                </a:solidFill>
                <a:highlight>
                  <a:srgbClr val="FFFFFF"/>
                </a:highlight>
                <a:latin typeface="Oswald"/>
                <a:ea typeface="Oswald"/>
                <a:cs typeface="Oswald"/>
                <a:sym typeface="Oswald"/>
              </a:rPr>
              <a:t>Thanks!</a:t>
            </a:r>
          </a:p>
        </p:txBody>
      </p:sp>
      <p:pic>
        <p:nvPicPr>
          <p:cNvPr id="1315" name="Shape 1315"/>
          <p:cNvPicPr preferRelativeResize="0"/>
          <p:nvPr/>
        </p:nvPicPr>
        <p:blipFill>
          <a:blip r:embed="rId4">
            <a:alphaModFix/>
          </a:blip>
          <a:stretch>
            <a:fillRect/>
          </a:stretch>
        </p:blipFill>
        <p:spPr>
          <a:xfrm>
            <a:off x="7303812" y="4381120"/>
            <a:ext cx="201624" cy="15121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9" name="Shape 1319"/>
        <p:cNvGrpSpPr/>
        <p:nvPr/>
      </p:nvGrpSpPr>
      <p:grpSpPr>
        <a:xfrm>
          <a:off x="0" y="0"/>
          <a:ext cx="0" cy="0"/>
          <a:chOff x="0" y="0"/>
          <a:chExt cx="0" cy="0"/>
        </a:xfrm>
      </p:grpSpPr>
      <p:pic>
        <p:nvPicPr>
          <p:cNvPr id="1320" name="Shape 1320"/>
          <p:cNvPicPr preferRelativeResize="0"/>
          <p:nvPr/>
        </p:nvPicPr>
        <p:blipFill rotWithShape="1">
          <a:blip r:embed="rId3">
            <a:alphaModFix/>
          </a:blip>
          <a:srcRect b="0" l="0" r="0" t="0"/>
          <a:stretch/>
        </p:blipFill>
        <p:spPr>
          <a:xfrm>
            <a:off x="-13547" y="-18250"/>
            <a:ext cx="9157500" cy="5143500"/>
          </a:xfrm>
          <a:prstGeom prst="rect">
            <a:avLst/>
          </a:prstGeom>
          <a:noFill/>
          <a:ln>
            <a:noFill/>
          </a:ln>
        </p:spPr>
      </p:pic>
      <p:sp>
        <p:nvSpPr>
          <p:cNvPr id="1321" name="Shape 1321"/>
          <p:cNvSpPr txBox="1"/>
          <p:nvPr>
            <p:ph type="title"/>
          </p:nvPr>
        </p:nvSpPr>
        <p:spPr>
          <a:xfrm>
            <a:off x="5824100" y="3261900"/>
            <a:ext cx="2969400" cy="1891200"/>
          </a:xfrm>
          <a:prstGeom prst="rect">
            <a:avLst/>
          </a:prstGeom>
          <a:noFill/>
          <a:ln>
            <a:noFill/>
          </a:ln>
        </p:spPr>
        <p:txBody>
          <a:bodyPr anchorCtr="0" anchor="t" bIns="91425" lIns="91425" rIns="91425" tIns="91425">
            <a:noAutofit/>
          </a:bodyPr>
          <a:lstStyle/>
          <a:p>
            <a:pPr indent="0" lvl="0" marL="0" marR="0" rtl="0" algn="r">
              <a:lnSpc>
                <a:spcPct val="100000"/>
              </a:lnSpc>
              <a:spcBef>
                <a:spcPts val="0"/>
              </a:spcBef>
              <a:spcAft>
                <a:spcPts val="0"/>
              </a:spcAft>
              <a:buClr>
                <a:schemeClr val="dk1"/>
              </a:buClr>
              <a:buSzPct val="25000"/>
              <a:buFont typeface="Oswald"/>
              <a:buNone/>
            </a:pPr>
            <a:r>
              <a:rPr b="0" i="0" lang="en" sz="2400" u="none" cap="none" strike="noStrike">
                <a:solidFill>
                  <a:srgbClr val="45818E"/>
                </a:solidFill>
                <a:highlight>
                  <a:srgbClr val="FFFFFF"/>
                </a:highlight>
                <a:latin typeface="Oswald"/>
                <a:ea typeface="Oswald"/>
                <a:cs typeface="Oswald"/>
                <a:sym typeface="Oswald"/>
              </a:rPr>
              <a:t>Joaquin Moreno</a:t>
            </a:r>
          </a:p>
          <a:p>
            <a:pPr indent="0" lvl="0" marL="0" marR="0" rtl="0" algn="r">
              <a:lnSpc>
                <a:spcPct val="100000"/>
              </a:lnSpc>
              <a:spcBef>
                <a:spcPts val="0"/>
              </a:spcBef>
              <a:spcAft>
                <a:spcPts val="0"/>
              </a:spcAft>
              <a:buClr>
                <a:schemeClr val="dk1"/>
              </a:buClr>
              <a:buSzPct val="25000"/>
              <a:buFont typeface="Oswald"/>
              <a:buNone/>
            </a:pPr>
            <a:r>
              <a:rPr lang="en" sz="1400">
                <a:solidFill>
                  <a:srgbClr val="999999"/>
                </a:solidFill>
                <a:highlight>
                  <a:srgbClr val="FFFFFF"/>
                </a:highlight>
              </a:rPr>
              <a:t>Blockchain Practice Lead at</a:t>
            </a:r>
          </a:p>
          <a:p>
            <a:pPr indent="0" lvl="0" marL="0" marR="0" rtl="0" algn="r">
              <a:lnSpc>
                <a:spcPct val="100000"/>
              </a:lnSpc>
              <a:spcBef>
                <a:spcPts val="0"/>
              </a:spcBef>
              <a:spcAft>
                <a:spcPts val="0"/>
              </a:spcAft>
              <a:buClr>
                <a:schemeClr val="dk1"/>
              </a:buClr>
              <a:buSzPct val="25000"/>
              <a:buFont typeface="Oswald"/>
              <a:buNone/>
            </a:pPr>
            <a:r>
              <a:rPr b="0" i="0" lang="en" sz="1400" u="none" cap="none" strike="noStrike">
                <a:solidFill>
                  <a:srgbClr val="999999"/>
                </a:solidFill>
                <a:highlight>
                  <a:srgbClr val="FFFFFF"/>
                </a:highlight>
                <a:latin typeface="Oswald"/>
                <a:ea typeface="Oswald"/>
                <a:cs typeface="Oswald"/>
                <a:sym typeface="Oswald"/>
              </a:rPr>
              <a:t>Globant</a:t>
            </a:r>
          </a:p>
          <a:p>
            <a:pPr indent="0" lvl="0" marL="0" marR="0" rtl="0" algn="r">
              <a:lnSpc>
                <a:spcPct val="100000"/>
              </a:lnSpc>
              <a:spcBef>
                <a:spcPts val="0"/>
              </a:spcBef>
              <a:spcAft>
                <a:spcPts val="0"/>
              </a:spcAft>
              <a:buClr>
                <a:schemeClr val="dk1"/>
              </a:buClr>
              <a:buSzPct val="25000"/>
              <a:buFont typeface="Oswald"/>
              <a:buNone/>
            </a:pPr>
            <a:r>
              <a:t/>
            </a:r>
            <a:endParaRPr sz="1400">
              <a:solidFill>
                <a:srgbClr val="666666"/>
              </a:solidFill>
              <a:highlight>
                <a:srgbClr val="FFFFFF"/>
              </a:highlight>
            </a:endParaRPr>
          </a:p>
          <a:p>
            <a:pPr indent="0" lvl="0" marL="0" marR="0" rtl="0" algn="r">
              <a:lnSpc>
                <a:spcPct val="100000"/>
              </a:lnSpc>
              <a:spcBef>
                <a:spcPts val="0"/>
              </a:spcBef>
              <a:spcAft>
                <a:spcPts val="0"/>
              </a:spcAft>
              <a:buClr>
                <a:schemeClr val="dk1"/>
              </a:buClr>
              <a:buSzPct val="25000"/>
              <a:buFont typeface="Oswald"/>
              <a:buNone/>
            </a:pPr>
            <a:r>
              <a:rPr lang="en" sz="1400">
                <a:solidFill>
                  <a:srgbClr val="999999"/>
                </a:solidFill>
                <a:highlight>
                  <a:srgbClr val="FFFFFF"/>
                </a:highlight>
              </a:rPr>
              <a:t>       @joaquinmoreno</a:t>
            </a:r>
          </a:p>
          <a:p>
            <a:pPr indent="0" lvl="0" marL="0" marR="0" rtl="0" algn="r">
              <a:lnSpc>
                <a:spcPct val="100000"/>
              </a:lnSpc>
              <a:spcBef>
                <a:spcPts val="0"/>
              </a:spcBef>
              <a:spcAft>
                <a:spcPts val="0"/>
              </a:spcAft>
              <a:buClr>
                <a:schemeClr val="dk1"/>
              </a:buClr>
              <a:buSzPct val="25000"/>
              <a:buFont typeface="Oswald"/>
              <a:buNone/>
            </a:pPr>
            <a:r>
              <a:rPr lang="en" sz="1400">
                <a:solidFill>
                  <a:srgbClr val="999999"/>
                </a:solidFill>
                <a:highlight>
                  <a:srgbClr val="FFFFFF"/>
                </a:highlight>
              </a:rPr>
              <a:t>joaquin.moreno@globant.com</a:t>
            </a:r>
          </a:p>
        </p:txBody>
      </p:sp>
      <p:sp>
        <p:nvSpPr>
          <p:cNvPr id="1322" name="Shape 1322"/>
          <p:cNvSpPr txBox="1"/>
          <p:nvPr>
            <p:ph type="title"/>
          </p:nvPr>
        </p:nvSpPr>
        <p:spPr>
          <a:xfrm>
            <a:off x="5085279" y="971850"/>
            <a:ext cx="3705300" cy="1591800"/>
          </a:xfrm>
          <a:prstGeom prst="rect">
            <a:avLst/>
          </a:prstGeom>
          <a:noFill/>
          <a:ln>
            <a:noFill/>
          </a:ln>
        </p:spPr>
        <p:txBody>
          <a:bodyPr anchorCtr="0" anchor="t" bIns="91425" lIns="91425" rIns="91425" tIns="91425">
            <a:noAutofit/>
          </a:bodyPr>
          <a:lstStyle/>
          <a:p>
            <a:pPr indent="0" lvl="0" marL="0" marR="0" rtl="0" algn="r">
              <a:lnSpc>
                <a:spcPct val="100000"/>
              </a:lnSpc>
              <a:spcBef>
                <a:spcPts val="0"/>
              </a:spcBef>
              <a:spcAft>
                <a:spcPts val="0"/>
              </a:spcAft>
              <a:buClr>
                <a:schemeClr val="dk1"/>
              </a:buClr>
              <a:buSzPct val="25000"/>
              <a:buFont typeface="Oswald"/>
              <a:buNone/>
            </a:pPr>
            <a:r>
              <a:rPr lang="en" sz="6000">
                <a:solidFill>
                  <a:srgbClr val="434343"/>
                </a:solidFill>
                <a:highlight>
                  <a:srgbClr val="FFFFFF"/>
                </a:highlight>
              </a:rPr>
              <a:t>Questions?</a:t>
            </a:r>
          </a:p>
        </p:txBody>
      </p:sp>
      <p:pic>
        <p:nvPicPr>
          <p:cNvPr id="1323" name="Shape 1323"/>
          <p:cNvPicPr preferRelativeResize="0"/>
          <p:nvPr/>
        </p:nvPicPr>
        <p:blipFill>
          <a:blip r:embed="rId4">
            <a:alphaModFix/>
          </a:blip>
          <a:stretch>
            <a:fillRect/>
          </a:stretch>
        </p:blipFill>
        <p:spPr>
          <a:xfrm>
            <a:off x="7303812" y="4381120"/>
            <a:ext cx="201624" cy="151218"/>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27" name="Shape 1327"/>
        <p:cNvGrpSpPr/>
        <p:nvPr/>
      </p:nvGrpSpPr>
      <p:grpSpPr>
        <a:xfrm>
          <a:off x="0" y="0"/>
          <a:ext cx="0" cy="0"/>
          <a:chOff x="0" y="0"/>
          <a:chExt cx="0" cy="0"/>
        </a:xfrm>
      </p:grpSpPr>
      <p:pic>
        <p:nvPicPr>
          <p:cNvPr id="1328" name="Shape 1328"/>
          <p:cNvPicPr preferRelativeResize="0"/>
          <p:nvPr/>
        </p:nvPicPr>
        <p:blipFill rotWithShape="1">
          <a:blip r:embed="rId3">
            <a:alphaModFix/>
          </a:blip>
          <a:srcRect b="0" l="0" r="0" t="0"/>
          <a:stretch/>
        </p:blipFill>
        <p:spPr>
          <a:xfrm>
            <a:off x="-13547" y="-18250"/>
            <a:ext cx="9157500" cy="5143500"/>
          </a:xfrm>
          <a:prstGeom prst="rect">
            <a:avLst/>
          </a:prstGeom>
          <a:noFill/>
          <a:ln>
            <a:noFill/>
          </a:ln>
        </p:spPr>
      </p:pic>
      <p:sp>
        <p:nvSpPr>
          <p:cNvPr id="1329" name="Shape 1329"/>
          <p:cNvSpPr txBox="1"/>
          <p:nvPr>
            <p:ph type="title"/>
          </p:nvPr>
        </p:nvSpPr>
        <p:spPr>
          <a:xfrm>
            <a:off x="4391250" y="3406900"/>
            <a:ext cx="4225500" cy="9612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5500" u="none" cap="none" strike="noStrike">
                <a:solidFill>
                  <a:srgbClr val="434343"/>
                </a:solidFill>
                <a:highlight>
                  <a:srgbClr val="FFFFFF"/>
                </a:highlight>
                <a:latin typeface="Oswald"/>
                <a:ea typeface="Oswald"/>
                <a:cs typeface="Oswald"/>
                <a:sym typeface="Oswald"/>
              </a:rPr>
              <a:t>B</a:t>
            </a:r>
            <a:r>
              <a:rPr lang="en" sz="5500">
                <a:solidFill>
                  <a:srgbClr val="434343"/>
                </a:solidFill>
                <a:highlight>
                  <a:srgbClr val="FFFFFF"/>
                </a:highlight>
              </a:rPr>
              <a:t>onus Slides</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1333" name="Shape 1333"/>
        <p:cNvGrpSpPr/>
        <p:nvPr/>
      </p:nvGrpSpPr>
      <p:grpSpPr>
        <a:xfrm>
          <a:off x="0" y="0"/>
          <a:ext cx="0" cy="0"/>
          <a:chOff x="0" y="0"/>
          <a:chExt cx="0" cy="0"/>
        </a:xfrm>
      </p:grpSpPr>
      <p:pic>
        <p:nvPicPr>
          <p:cNvPr id="1334" name="Shape 1334"/>
          <p:cNvPicPr preferRelativeResize="0"/>
          <p:nvPr/>
        </p:nvPicPr>
        <p:blipFill>
          <a:blip r:embed="rId3">
            <a:alphaModFix/>
          </a:blip>
          <a:stretch>
            <a:fillRect/>
          </a:stretch>
        </p:blipFill>
        <p:spPr>
          <a:xfrm>
            <a:off x="1221312" y="1272063"/>
            <a:ext cx="6810375" cy="2771775"/>
          </a:xfrm>
          <a:prstGeom prst="rect">
            <a:avLst/>
          </a:prstGeom>
          <a:noFill/>
          <a:ln>
            <a:noFill/>
          </a:ln>
        </p:spPr>
      </p:pic>
      <p:sp>
        <p:nvSpPr>
          <p:cNvPr id="1335" name="Shape 1335"/>
          <p:cNvSpPr txBox="1"/>
          <p:nvPr/>
        </p:nvSpPr>
        <p:spPr>
          <a:xfrm>
            <a:off x="4597505" y="4746225"/>
            <a:ext cx="4307400" cy="178500"/>
          </a:xfrm>
          <a:prstGeom prst="rect">
            <a:avLst/>
          </a:prstGeom>
          <a:noFill/>
          <a:ln>
            <a:noFill/>
          </a:ln>
        </p:spPr>
        <p:txBody>
          <a:bodyPr anchorCtr="0" anchor="t" bIns="45700" lIns="91425" rIns="91425" tIns="45700">
            <a:noAutofit/>
          </a:bodyPr>
          <a:lstStyle/>
          <a:p>
            <a:pPr indent="0" lvl="0" marL="0" marR="0" rtl="0" algn="r">
              <a:spcBef>
                <a:spcPts val="0"/>
              </a:spcBef>
              <a:spcAft>
                <a:spcPts val="0"/>
              </a:spcAft>
              <a:buSzPct val="25000"/>
              <a:buNone/>
            </a:pPr>
            <a:r>
              <a:rPr lang="en" sz="900">
                <a:solidFill>
                  <a:srgbClr val="999999"/>
                </a:solidFill>
              </a:rPr>
              <a:t>Source:</a:t>
            </a:r>
            <a:r>
              <a:rPr b="0" lang="en" sz="900" u="none">
                <a:solidFill>
                  <a:srgbClr val="999999"/>
                </a:solidFill>
                <a:latin typeface="Arial"/>
                <a:ea typeface="Arial"/>
                <a:cs typeface="Arial"/>
                <a:sym typeface="Arial"/>
              </a:rPr>
              <a:t> </a:t>
            </a:r>
            <a:r>
              <a:rPr lang="en" sz="900">
                <a:solidFill>
                  <a:srgbClr val="999999"/>
                </a:solidFill>
              </a:rPr>
              <a:t>Bloq</a:t>
            </a: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339" name="Shape 1339"/>
        <p:cNvGrpSpPr/>
        <p:nvPr/>
      </p:nvGrpSpPr>
      <p:grpSpPr>
        <a:xfrm>
          <a:off x="0" y="0"/>
          <a:ext cx="0" cy="0"/>
          <a:chOff x="0" y="0"/>
          <a:chExt cx="0" cy="0"/>
        </a:xfrm>
      </p:grpSpPr>
      <p:sp>
        <p:nvSpPr>
          <p:cNvPr id="1340" name="Shape 1340"/>
          <p:cNvSpPr/>
          <p:nvPr/>
        </p:nvSpPr>
        <p:spPr>
          <a:xfrm rot="5400000">
            <a:off x="838200" y="1581150"/>
            <a:ext cx="1447800" cy="838200"/>
          </a:xfrm>
          <a:custGeom>
            <a:pathLst>
              <a:path extrusionOk="0" h="120000" w="120000">
                <a:moveTo>
                  <a:pt x="0" y="120000"/>
                </a:moveTo>
                <a:lnTo>
                  <a:pt x="17368" y="0"/>
                </a:lnTo>
                <a:lnTo>
                  <a:pt x="102631" y="0"/>
                </a:lnTo>
                <a:lnTo>
                  <a:pt x="120000" y="120000"/>
                </a:lnTo>
                <a:lnTo>
                  <a:pt x="0" y="120000"/>
                </a:lnTo>
                <a:close/>
              </a:path>
            </a:pathLst>
          </a:custGeom>
          <a:solidFill>
            <a:srgbClr val="604A7B"/>
          </a:solidFill>
          <a:ln cap="flat" cmpd="sng" w="25400">
            <a:solidFill>
              <a:srgbClr val="8064A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341" name="Shape 1341"/>
          <p:cNvSpPr txBox="1"/>
          <p:nvPr/>
        </p:nvSpPr>
        <p:spPr>
          <a:xfrm>
            <a:off x="1298575" y="1646236"/>
            <a:ext cx="490500" cy="6462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chemeClr val="lt1"/>
              </a:buClr>
              <a:buSzPct val="25000"/>
              <a:buFont typeface="Calibri"/>
              <a:buNone/>
            </a:pPr>
            <a:r>
              <a:rPr b="1" i="0" lang="en" sz="1800" u="none" cap="none" strike="noStrike">
                <a:solidFill>
                  <a:schemeClr val="lt1"/>
                </a:solidFill>
                <a:latin typeface="Calibri"/>
                <a:ea typeface="Calibri"/>
                <a:cs typeface="Calibri"/>
                <a:sym typeface="Calibri"/>
              </a:rPr>
              <a:t>SHA</a:t>
            </a:r>
          </a:p>
          <a:p>
            <a:pPr indent="0" lvl="0" marL="0" marR="0" rtl="0" algn="l">
              <a:lnSpc>
                <a:spcPct val="100000"/>
              </a:lnSpc>
              <a:spcBef>
                <a:spcPts val="0"/>
              </a:spcBef>
              <a:spcAft>
                <a:spcPts val="0"/>
              </a:spcAft>
              <a:buClr>
                <a:schemeClr val="lt1"/>
              </a:buClr>
              <a:buSzPct val="25000"/>
              <a:buFont typeface="Calibri"/>
              <a:buNone/>
            </a:pPr>
            <a:r>
              <a:rPr b="1" i="0" lang="en" sz="1800" u="none" cap="none" strike="noStrike">
                <a:solidFill>
                  <a:schemeClr val="lt1"/>
                </a:solidFill>
                <a:latin typeface="Calibri"/>
                <a:ea typeface="Calibri"/>
                <a:cs typeface="Calibri"/>
                <a:sym typeface="Calibri"/>
              </a:rPr>
              <a:t>256</a:t>
            </a:r>
          </a:p>
        </p:txBody>
      </p:sp>
      <p:sp>
        <p:nvSpPr>
          <p:cNvPr id="1342" name="Shape 1342"/>
          <p:cNvSpPr txBox="1"/>
          <p:nvPr/>
        </p:nvSpPr>
        <p:spPr>
          <a:xfrm>
            <a:off x="6553200" y="3486150"/>
            <a:ext cx="2144700" cy="5238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2800" u="none" cap="none" strike="noStrike">
                <a:solidFill>
                  <a:srgbClr val="595959"/>
                </a:solidFill>
                <a:latin typeface="Calibri"/>
                <a:ea typeface="Calibri"/>
                <a:cs typeface="Calibri"/>
                <a:sym typeface="Calibri"/>
              </a:rPr>
              <a:t>Proof-of-work</a:t>
            </a:r>
          </a:p>
        </p:txBody>
      </p:sp>
      <p:sp>
        <p:nvSpPr>
          <p:cNvPr id="1343" name="Shape 1343"/>
          <p:cNvSpPr txBox="1"/>
          <p:nvPr/>
        </p:nvSpPr>
        <p:spPr>
          <a:xfrm>
            <a:off x="3503612" y="3484562"/>
            <a:ext cx="2346300" cy="5223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lang="en" sz="2800">
                <a:solidFill>
                  <a:srgbClr val="595959"/>
                </a:solidFill>
                <a:latin typeface="Calibri"/>
                <a:ea typeface="Calibri"/>
                <a:cs typeface="Calibri"/>
                <a:sym typeface="Calibri"/>
              </a:rPr>
              <a:t>Elliptic Curves</a:t>
            </a:r>
          </a:p>
        </p:txBody>
      </p:sp>
      <p:sp>
        <p:nvSpPr>
          <p:cNvPr id="1344" name="Shape 1344"/>
          <p:cNvSpPr txBox="1"/>
          <p:nvPr/>
        </p:nvSpPr>
        <p:spPr>
          <a:xfrm>
            <a:off x="963612" y="3486150"/>
            <a:ext cx="1344600" cy="5223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2800" u="none" cap="none" strike="noStrike">
                <a:solidFill>
                  <a:srgbClr val="595959"/>
                </a:solidFill>
                <a:latin typeface="Calibri"/>
                <a:ea typeface="Calibri"/>
                <a:cs typeface="Calibri"/>
                <a:sym typeface="Calibri"/>
              </a:rPr>
              <a:t>SHA-256</a:t>
            </a:r>
          </a:p>
        </p:txBody>
      </p:sp>
      <p:pic>
        <p:nvPicPr>
          <p:cNvPr descr="eliptic-curve.gif" id="1345" name="Shape 1345"/>
          <p:cNvPicPr preferRelativeResize="0"/>
          <p:nvPr/>
        </p:nvPicPr>
        <p:blipFill rotWithShape="1">
          <a:blip r:embed="rId3">
            <a:alphaModFix/>
          </a:blip>
          <a:srcRect b="0" l="0" r="0" t="0"/>
          <a:stretch/>
        </p:blipFill>
        <p:spPr>
          <a:xfrm>
            <a:off x="3509962" y="1011237"/>
            <a:ext cx="2128800" cy="2130300"/>
          </a:xfrm>
          <a:prstGeom prst="rect">
            <a:avLst/>
          </a:prstGeom>
          <a:noFill/>
          <a:ln>
            <a:noFill/>
          </a:ln>
        </p:spPr>
      </p:pic>
      <p:sp>
        <p:nvSpPr>
          <p:cNvPr id="1346" name="Shape 1346"/>
          <p:cNvSpPr/>
          <p:nvPr/>
        </p:nvSpPr>
        <p:spPr>
          <a:xfrm>
            <a:off x="6858000" y="1276350"/>
            <a:ext cx="1600200" cy="1865400"/>
          </a:xfrm>
          <a:prstGeom prst="verticalScroll">
            <a:avLst>
              <a:gd fmla="val 12500" name="adj"/>
            </a:avLst>
          </a:prstGeom>
          <a:blipFill rotWithShape="1">
            <a:blip r:embed="rId4">
              <a:alphaModFix/>
            </a:blip>
            <a:tile algn="tl" flip="none" tx="0" sx="100000" ty="0" sy="100000"/>
          </a:blipFill>
          <a:ln cap="flat" cmpd="sng" w="25400">
            <a:solidFill>
              <a:srgbClr val="BABABA"/>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pic>
        <p:nvPicPr>
          <p:cNvPr id="1347" name="Shape 1347"/>
          <p:cNvPicPr preferRelativeResize="0"/>
          <p:nvPr/>
        </p:nvPicPr>
        <p:blipFill rotWithShape="1">
          <a:blip r:embed="rId5">
            <a:alphaModFix/>
          </a:blip>
          <a:srcRect b="0" l="0" r="0" t="0"/>
          <a:stretch/>
        </p:blipFill>
        <p:spPr>
          <a:xfrm>
            <a:off x="7113586" y="1652586"/>
            <a:ext cx="1195500" cy="1285800"/>
          </a:xfrm>
          <a:prstGeom prst="rect">
            <a:avLst/>
          </a:prstGeom>
          <a:noFill/>
          <a:ln>
            <a:noFill/>
          </a:ln>
        </p:spPr>
      </p:pic>
      <p:sp>
        <p:nvSpPr>
          <p:cNvPr id="1348" name="Shape 1348"/>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CRYPTOGRAPHICS TECHNIQUES</a:t>
            </a: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52" name="Shape 1352"/>
        <p:cNvGrpSpPr/>
        <p:nvPr/>
      </p:nvGrpSpPr>
      <p:grpSpPr>
        <a:xfrm>
          <a:off x="0" y="0"/>
          <a:ext cx="0" cy="0"/>
          <a:chOff x="0" y="0"/>
          <a:chExt cx="0" cy="0"/>
        </a:xfrm>
      </p:grpSpPr>
      <p:grpSp>
        <p:nvGrpSpPr>
          <p:cNvPr id="1353" name="Shape 1353"/>
          <p:cNvGrpSpPr/>
          <p:nvPr/>
        </p:nvGrpSpPr>
        <p:grpSpPr>
          <a:xfrm>
            <a:off x="4982450" y="7125"/>
            <a:ext cx="56991" cy="5136300"/>
            <a:chOff x="4830050" y="7125"/>
            <a:chExt cx="56991" cy="5136300"/>
          </a:xfrm>
        </p:grpSpPr>
        <p:cxnSp>
          <p:nvCxnSpPr>
            <p:cNvPr id="1354" name="Shape 1354"/>
            <p:cNvCxnSpPr/>
            <p:nvPr/>
          </p:nvCxnSpPr>
          <p:spPr>
            <a:xfrm>
              <a:off x="4830050" y="7125"/>
              <a:ext cx="0" cy="5136300"/>
            </a:xfrm>
            <a:prstGeom prst="straightConnector1">
              <a:avLst/>
            </a:prstGeom>
            <a:noFill/>
            <a:ln cap="flat" cmpd="sng" w="38100">
              <a:solidFill>
                <a:schemeClr val="dk2"/>
              </a:solidFill>
              <a:prstDash val="dashDot"/>
              <a:round/>
              <a:headEnd len="lg" w="lg" type="none"/>
              <a:tailEnd len="lg" w="lg" type="none"/>
            </a:ln>
          </p:spPr>
        </p:cxnSp>
        <p:cxnSp>
          <p:nvCxnSpPr>
            <p:cNvPr id="1355" name="Shape 1355"/>
            <p:cNvCxnSpPr/>
            <p:nvPr/>
          </p:nvCxnSpPr>
          <p:spPr>
            <a:xfrm>
              <a:off x="4858545" y="7125"/>
              <a:ext cx="0" cy="5136300"/>
            </a:xfrm>
            <a:prstGeom prst="straightConnector1">
              <a:avLst/>
            </a:prstGeom>
            <a:noFill/>
            <a:ln cap="flat" cmpd="sng" w="38100">
              <a:solidFill>
                <a:schemeClr val="dk2"/>
              </a:solidFill>
              <a:prstDash val="dashDot"/>
              <a:round/>
              <a:headEnd len="lg" w="lg" type="none"/>
              <a:tailEnd len="lg" w="lg" type="none"/>
            </a:ln>
          </p:spPr>
        </p:cxnSp>
        <p:cxnSp>
          <p:nvCxnSpPr>
            <p:cNvPr id="1356" name="Shape 1356"/>
            <p:cNvCxnSpPr/>
            <p:nvPr/>
          </p:nvCxnSpPr>
          <p:spPr>
            <a:xfrm>
              <a:off x="4887041" y="7125"/>
              <a:ext cx="0" cy="5136300"/>
            </a:xfrm>
            <a:prstGeom prst="straightConnector1">
              <a:avLst/>
            </a:prstGeom>
            <a:noFill/>
            <a:ln cap="flat" cmpd="sng" w="38100">
              <a:solidFill>
                <a:schemeClr val="dk2"/>
              </a:solidFill>
              <a:prstDash val="dashDot"/>
              <a:round/>
              <a:headEnd len="lg" w="lg" type="none"/>
              <a:tailEnd len="lg" w="lg" type="none"/>
            </a:ln>
          </p:spPr>
        </p:cxnSp>
      </p:grpSp>
      <p:sp>
        <p:nvSpPr>
          <p:cNvPr id="1357" name="Shape 1357"/>
          <p:cNvSpPr txBox="1"/>
          <p:nvPr/>
        </p:nvSpPr>
        <p:spPr>
          <a:xfrm>
            <a:off x="0" y="2340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BLOCKCHAIN ECOSYSTEM </a:t>
            </a:r>
          </a:p>
        </p:txBody>
      </p:sp>
      <p:sp>
        <p:nvSpPr>
          <p:cNvPr id="1358" name="Shape 1358"/>
          <p:cNvSpPr/>
          <p:nvPr/>
        </p:nvSpPr>
        <p:spPr>
          <a:xfrm>
            <a:off x="1630962" y="1166825"/>
            <a:ext cx="2051700" cy="2051700"/>
          </a:xfrm>
          <a:prstGeom prst="ellipse">
            <a:avLst/>
          </a:prstGeom>
          <a:noFill/>
          <a:ln cap="flat" cmpd="sng" w="38100">
            <a:solidFill>
              <a:srgbClr val="FCAE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359" name="Shape 1359"/>
          <p:cNvSpPr/>
          <p:nvPr/>
        </p:nvSpPr>
        <p:spPr>
          <a:xfrm>
            <a:off x="222637" y="3144200"/>
            <a:ext cx="1538700" cy="1538700"/>
          </a:xfrm>
          <a:prstGeom prst="ellipse">
            <a:avLst/>
          </a:prstGeom>
          <a:noFill/>
          <a:ln cap="flat" cmpd="sng" w="38100">
            <a:solidFill>
              <a:srgbClr val="B7B7B7"/>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nvGrpSpPr>
          <p:cNvPr id="1360" name="Shape 1360"/>
          <p:cNvGrpSpPr/>
          <p:nvPr/>
        </p:nvGrpSpPr>
        <p:grpSpPr>
          <a:xfrm>
            <a:off x="307634" y="3661343"/>
            <a:ext cx="1485397" cy="529756"/>
            <a:chOff x="307634" y="3432743"/>
            <a:chExt cx="1485397" cy="529756"/>
          </a:xfrm>
        </p:grpSpPr>
        <p:pic>
          <p:nvPicPr>
            <p:cNvPr id="1361" name="Shape 1361"/>
            <p:cNvPicPr preferRelativeResize="0"/>
            <p:nvPr/>
          </p:nvPicPr>
          <p:blipFill rotWithShape="1">
            <a:blip r:embed="rId3">
              <a:alphaModFix/>
            </a:blip>
            <a:srcRect b="13456" l="26630" r="26765" t="12155"/>
            <a:stretch/>
          </p:blipFill>
          <p:spPr>
            <a:xfrm>
              <a:off x="307634" y="3432743"/>
              <a:ext cx="318000" cy="507300"/>
            </a:xfrm>
            <a:prstGeom prst="rect">
              <a:avLst/>
            </a:prstGeom>
            <a:noFill/>
            <a:ln>
              <a:noFill/>
            </a:ln>
          </p:spPr>
        </p:pic>
        <p:sp>
          <p:nvSpPr>
            <p:cNvPr id="1362" name="Shape 1362"/>
            <p:cNvSpPr txBox="1"/>
            <p:nvPr/>
          </p:nvSpPr>
          <p:spPr>
            <a:xfrm>
              <a:off x="604131" y="3489100"/>
              <a:ext cx="1188900" cy="4734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666666"/>
                </a:buClr>
                <a:buSzPct val="25000"/>
                <a:buFont typeface="Oswald"/>
                <a:buNone/>
              </a:pPr>
              <a:r>
                <a:rPr b="0" i="0" lang="en" sz="1800" u="none" cap="none" strike="noStrike">
                  <a:solidFill>
                    <a:srgbClr val="666666"/>
                  </a:solidFill>
                  <a:latin typeface="Oswald"/>
                  <a:ea typeface="Oswald"/>
                  <a:cs typeface="Oswald"/>
                  <a:sym typeface="Oswald"/>
                </a:rPr>
                <a:t>ETHEREUM</a:t>
              </a:r>
            </a:p>
          </p:txBody>
        </p:sp>
      </p:grpSp>
      <p:grpSp>
        <p:nvGrpSpPr>
          <p:cNvPr id="1363" name="Shape 1363"/>
          <p:cNvGrpSpPr/>
          <p:nvPr/>
        </p:nvGrpSpPr>
        <p:grpSpPr>
          <a:xfrm>
            <a:off x="7692598" y="390728"/>
            <a:ext cx="954300" cy="954300"/>
            <a:chOff x="6655423" y="234003"/>
            <a:chExt cx="954300" cy="954300"/>
          </a:xfrm>
        </p:grpSpPr>
        <p:sp>
          <p:nvSpPr>
            <p:cNvPr id="1364" name="Shape 1364"/>
            <p:cNvSpPr/>
            <p:nvPr/>
          </p:nvSpPr>
          <p:spPr>
            <a:xfrm>
              <a:off x="6655423" y="234003"/>
              <a:ext cx="954300" cy="954300"/>
            </a:xfrm>
            <a:prstGeom prst="ellipse">
              <a:avLst/>
            </a:prstGeom>
            <a:noFill/>
            <a:ln cap="flat" cmpd="sng" w="19050">
              <a:solidFill>
                <a:srgbClr val="93C47D"/>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1365" name="Shape 1365"/>
            <p:cNvPicPr preferRelativeResize="0"/>
            <p:nvPr/>
          </p:nvPicPr>
          <p:blipFill rotWithShape="1">
            <a:blip r:embed="rId4">
              <a:alphaModFix/>
            </a:blip>
            <a:srcRect b="29798" l="0" r="0" t="28775"/>
            <a:stretch/>
          </p:blipFill>
          <p:spPr>
            <a:xfrm>
              <a:off x="6777598" y="573899"/>
              <a:ext cx="719400" cy="298200"/>
            </a:xfrm>
            <a:prstGeom prst="rect">
              <a:avLst/>
            </a:prstGeom>
            <a:noFill/>
            <a:ln>
              <a:noFill/>
            </a:ln>
          </p:spPr>
        </p:pic>
      </p:grpSp>
      <p:pic>
        <p:nvPicPr>
          <p:cNvPr descr="bitcoin_logo.png" id="1366" name="Shape 1366"/>
          <p:cNvPicPr preferRelativeResize="0"/>
          <p:nvPr/>
        </p:nvPicPr>
        <p:blipFill rotWithShape="1">
          <a:blip r:embed="rId5">
            <a:alphaModFix/>
          </a:blip>
          <a:srcRect b="32627" l="8060" r="13832" t="27200"/>
          <a:stretch/>
        </p:blipFill>
        <p:spPr>
          <a:xfrm>
            <a:off x="1941288" y="2015241"/>
            <a:ext cx="1413299" cy="408900"/>
          </a:xfrm>
          <a:prstGeom prst="rect">
            <a:avLst/>
          </a:prstGeom>
          <a:noFill/>
          <a:ln>
            <a:noFill/>
          </a:ln>
        </p:spPr>
      </p:pic>
      <p:grpSp>
        <p:nvGrpSpPr>
          <p:cNvPr id="1367" name="Shape 1367"/>
          <p:cNvGrpSpPr/>
          <p:nvPr/>
        </p:nvGrpSpPr>
        <p:grpSpPr>
          <a:xfrm>
            <a:off x="7603807" y="1684894"/>
            <a:ext cx="1188900" cy="1189200"/>
            <a:chOff x="7318832" y="3192194"/>
            <a:chExt cx="1188900" cy="1189200"/>
          </a:xfrm>
        </p:grpSpPr>
        <p:sp>
          <p:nvSpPr>
            <p:cNvPr id="1368" name="Shape 1368"/>
            <p:cNvSpPr/>
            <p:nvPr/>
          </p:nvSpPr>
          <p:spPr>
            <a:xfrm>
              <a:off x="7318832" y="3192194"/>
              <a:ext cx="1188900" cy="1189200"/>
            </a:xfrm>
            <a:prstGeom prst="ellipse">
              <a:avLst/>
            </a:prstGeom>
            <a:noFill/>
            <a:ln cap="flat" cmpd="sng" w="19050">
              <a:solidFill>
                <a:srgbClr val="3D85C6"/>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1369" name="Shape 1369"/>
            <p:cNvPicPr preferRelativeResize="0"/>
            <p:nvPr/>
          </p:nvPicPr>
          <p:blipFill rotWithShape="1">
            <a:blip r:embed="rId6">
              <a:alphaModFix/>
            </a:blip>
            <a:srcRect b="0" l="0" r="0" t="0"/>
            <a:stretch/>
          </p:blipFill>
          <p:spPr>
            <a:xfrm>
              <a:off x="7425097" y="3662571"/>
              <a:ext cx="997200" cy="268800"/>
            </a:xfrm>
            <a:prstGeom prst="rect">
              <a:avLst/>
            </a:prstGeom>
            <a:noFill/>
            <a:ln>
              <a:noFill/>
            </a:ln>
          </p:spPr>
        </p:pic>
      </p:grpSp>
      <p:sp>
        <p:nvSpPr>
          <p:cNvPr id="1370" name="Shape 1370"/>
          <p:cNvSpPr/>
          <p:nvPr/>
        </p:nvSpPr>
        <p:spPr>
          <a:xfrm>
            <a:off x="3347473" y="870399"/>
            <a:ext cx="814500" cy="814500"/>
          </a:xfrm>
          <a:prstGeom prst="ellipse">
            <a:avLst/>
          </a:prstGeom>
          <a:noFill/>
          <a:ln cap="flat" cmpd="sng" w="19050">
            <a:solidFill>
              <a:srgbClr val="6AA84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descr="Rootstock-coloour-name.png" id="1371" name="Shape 1371"/>
          <p:cNvPicPr preferRelativeResize="0"/>
          <p:nvPr/>
        </p:nvPicPr>
        <p:blipFill>
          <a:blip r:embed="rId7">
            <a:alphaModFix/>
          </a:blip>
          <a:stretch>
            <a:fillRect/>
          </a:stretch>
        </p:blipFill>
        <p:spPr>
          <a:xfrm>
            <a:off x="3439710" y="1047494"/>
            <a:ext cx="631200" cy="473400"/>
          </a:xfrm>
          <a:prstGeom prst="rect">
            <a:avLst/>
          </a:prstGeom>
          <a:noFill/>
          <a:ln>
            <a:noFill/>
          </a:ln>
        </p:spPr>
      </p:pic>
      <p:grpSp>
        <p:nvGrpSpPr>
          <p:cNvPr id="1372" name="Shape 1372"/>
          <p:cNvGrpSpPr/>
          <p:nvPr/>
        </p:nvGrpSpPr>
        <p:grpSpPr>
          <a:xfrm>
            <a:off x="4416467" y="3732601"/>
            <a:ext cx="1142652" cy="1142652"/>
            <a:chOff x="5811925" y="3653174"/>
            <a:chExt cx="1255800" cy="1255800"/>
          </a:xfrm>
        </p:grpSpPr>
        <p:sp>
          <p:nvSpPr>
            <p:cNvPr id="1373" name="Shape 1373"/>
            <p:cNvSpPr/>
            <p:nvPr/>
          </p:nvSpPr>
          <p:spPr>
            <a:xfrm>
              <a:off x="5811925" y="3653174"/>
              <a:ext cx="1255800" cy="1255800"/>
            </a:xfrm>
            <a:prstGeom prst="ellipse">
              <a:avLst/>
            </a:prstGeom>
            <a:noFill/>
            <a:ln cap="flat" cmpd="sng" w="38100">
              <a:solidFill>
                <a:srgbClr val="A2C4C9"/>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1374" name="Shape 1374"/>
            <p:cNvPicPr preferRelativeResize="0"/>
            <p:nvPr/>
          </p:nvPicPr>
          <p:blipFill rotWithShape="1">
            <a:blip r:embed="rId8">
              <a:alphaModFix/>
            </a:blip>
            <a:srcRect b="27234" l="22644" r="7096" t="23285"/>
            <a:stretch/>
          </p:blipFill>
          <p:spPr>
            <a:xfrm>
              <a:off x="5884530" y="4213106"/>
              <a:ext cx="1115400" cy="302400"/>
            </a:xfrm>
            <a:prstGeom prst="rect">
              <a:avLst/>
            </a:prstGeom>
            <a:noFill/>
            <a:ln>
              <a:noFill/>
            </a:ln>
          </p:spPr>
        </p:pic>
        <p:pic>
          <p:nvPicPr>
            <p:cNvPr id="1375" name="Shape 1375"/>
            <p:cNvPicPr preferRelativeResize="0"/>
            <p:nvPr/>
          </p:nvPicPr>
          <p:blipFill rotWithShape="1">
            <a:blip r:embed="rId8">
              <a:alphaModFix/>
            </a:blip>
            <a:srcRect b="27234" l="5599" r="78347" t="23285"/>
            <a:stretch/>
          </p:blipFill>
          <p:spPr>
            <a:xfrm>
              <a:off x="6323370" y="3986906"/>
              <a:ext cx="255000" cy="302400"/>
            </a:xfrm>
            <a:prstGeom prst="rect">
              <a:avLst/>
            </a:prstGeom>
            <a:noFill/>
            <a:ln>
              <a:noFill/>
            </a:ln>
          </p:spPr>
        </p:pic>
      </p:grpSp>
      <p:sp>
        <p:nvSpPr>
          <p:cNvPr id="1376" name="Shape 1376"/>
          <p:cNvSpPr/>
          <p:nvPr/>
        </p:nvSpPr>
        <p:spPr>
          <a:xfrm rot="-2700000">
            <a:off x="3370920" y="1485744"/>
            <a:ext cx="139158" cy="93762"/>
          </a:xfrm>
          <a:prstGeom prst="leftRightArrow">
            <a:avLst>
              <a:gd fmla="val 50000" name="adj1"/>
              <a:gd fmla="val 50000" name="adj2"/>
            </a:avLst>
          </a:prstGeom>
          <a:solidFill>
            <a:srgbClr val="1155CC"/>
          </a:solidFill>
          <a:ln>
            <a:noFill/>
          </a:ln>
        </p:spPr>
        <p:txBody>
          <a:bodyPr anchorCtr="0" anchor="ctr" bIns="91425" lIns="91425" rIns="91425" tIns="91425">
            <a:noAutofit/>
          </a:bodyPr>
          <a:lstStyle/>
          <a:p>
            <a:pPr lvl="0">
              <a:spcBef>
                <a:spcPts val="0"/>
              </a:spcBef>
              <a:buNone/>
            </a:pPr>
            <a:r>
              <a:t/>
            </a:r>
            <a:endParaRPr/>
          </a:p>
        </p:txBody>
      </p:sp>
      <p:grpSp>
        <p:nvGrpSpPr>
          <p:cNvPr id="1377" name="Shape 1377"/>
          <p:cNvGrpSpPr/>
          <p:nvPr/>
        </p:nvGrpSpPr>
        <p:grpSpPr>
          <a:xfrm>
            <a:off x="4473278" y="2430561"/>
            <a:ext cx="1071600" cy="1071899"/>
            <a:chOff x="7553826" y="1382727"/>
            <a:chExt cx="1071600" cy="1071900"/>
          </a:xfrm>
        </p:grpSpPr>
        <p:sp>
          <p:nvSpPr>
            <p:cNvPr id="1378" name="Shape 1378"/>
            <p:cNvSpPr/>
            <p:nvPr/>
          </p:nvSpPr>
          <p:spPr>
            <a:xfrm>
              <a:off x="7553826" y="1382727"/>
              <a:ext cx="1071600" cy="1071900"/>
            </a:xfrm>
            <a:prstGeom prst="ellipse">
              <a:avLst/>
            </a:prstGeom>
            <a:noFill/>
            <a:ln cap="flat" cmpd="sng" w="19050">
              <a:solidFill>
                <a:srgbClr val="4BACC6"/>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nvGrpSpPr>
            <p:cNvPr id="1379" name="Shape 1379"/>
            <p:cNvGrpSpPr/>
            <p:nvPr/>
          </p:nvGrpSpPr>
          <p:grpSpPr>
            <a:xfrm>
              <a:off x="7606985" y="1681373"/>
              <a:ext cx="956576" cy="373742"/>
              <a:chOff x="6169350" y="1420575"/>
              <a:chExt cx="1250100" cy="488425"/>
            </a:xfrm>
          </p:grpSpPr>
          <p:pic>
            <p:nvPicPr>
              <p:cNvPr id="1380" name="Shape 1380"/>
              <p:cNvPicPr preferRelativeResize="0"/>
              <p:nvPr/>
            </p:nvPicPr>
            <p:blipFill rotWithShape="1">
              <a:blip r:embed="rId9">
                <a:alphaModFix/>
              </a:blip>
              <a:srcRect b="0" l="16583" r="0" t="0"/>
              <a:stretch/>
            </p:blipFill>
            <p:spPr>
              <a:xfrm>
                <a:off x="6169350" y="1684900"/>
                <a:ext cx="1250100" cy="224100"/>
              </a:xfrm>
              <a:prstGeom prst="rect">
                <a:avLst/>
              </a:prstGeom>
              <a:noFill/>
              <a:ln>
                <a:noFill/>
              </a:ln>
            </p:spPr>
          </p:pic>
          <p:pic>
            <p:nvPicPr>
              <p:cNvPr id="1381" name="Shape 1381"/>
              <p:cNvPicPr preferRelativeResize="0"/>
              <p:nvPr/>
            </p:nvPicPr>
            <p:blipFill rotWithShape="1">
              <a:blip r:embed="rId9">
                <a:alphaModFix/>
              </a:blip>
              <a:srcRect b="0" l="0" r="84086" t="0"/>
              <a:stretch/>
            </p:blipFill>
            <p:spPr>
              <a:xfrm>
                <a:off x="6675000" y="1420575"/>
                <a:ext cx="238800" cy="224100"/>
              </a:xfrm>
              <a:prstGeom prst="rect">
                <a:avLst/>
              </a:prstGeom>
              <a:noFill/>
              <a:ln>
                <a:noFill/>
              </a:ln>
            </p:spPr>
          </p:pic>
        </p:grpSp>
      </p:grpSp>
      <p:grpSp>
        <p:nvGrpSpPr>
          <p:cNvPr id="1382" name="Shape 1382"/>
          <p:cNvGrpSpPr/>
          <p:nvPr/>
        </p:nvGrpSpPr>
        <p:grpSpPr>
          <a:xfrm>
            <a:off x="6033085" y="1876628"/>
            <a:ext cx="954299" cy="954299"/>
            <a:chOff x="5961835" y="3104203"/>
            <a:chExt cx="954299" cy="954299"/>
          </a:xfrm>
        </p:grpSpPr>
        <p:pic>
          <p:nvPicPr>
            <p:cNvPr id="1383" name="Shape 1383"/>
            <p:cNvPicPr preferRelativeResize="0"/>
            <p:nvPr/>
          </p:nvPicPr>
          <p:blipFill rotWithShape="1">
            <a:blip r:embed="rId10">
              <a:alphaModFix/>
            </a:blip>
            <a:srcRect b="0" l="25215" r="26301" t="0"/>
            <a:stretch/>
          </p:blipFill>
          <p:spPr>
            <a:xfrm>
              <a:off x="6031723" y="3413350"/>
              <a:ext cx="814500" cy="336000"/>
            </a:xfrm>
            <a:prstGeom prst="rect">
              <a:avLst/>
            </a:prstGeom>
            <a:noFill/>
            <a:ln>
              <a:noFill/>
            </a:ln>
          </p:spPr>
        </p:pic>
        <p:sp>
          <p:nvSpPr>
            <p:cNvPr id="1384" name="Shape 1384"/>
            <p:cNvSpPr/>
            <p:nvPr/>
          </p:nvSpPr>
          <p:spPr>
            <a:xfrm>
              <a:off x="5961835" y="3104203"/>
              <a:ext cx="954299" cy="954299"/>
            </a:xfrm>
            <a:prstGeom prst="ellipse">
              <a:avLst/>
            </a:prstGeom>
            <a:noFill/>
            <a:ln cap="flat" cmpd="sng" w="19050">
              <a:solidFill>
                <a:srgbClr val="999999"/>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1385" name="Shape 1385"/>
          <p:cNvSpPr/>
          <p:nvPr/>
        </p:nvSpPr>
        <p:spPr>
          <a:xfrm>
            <a:off x="671875" y="2514750"/>
            <a:ext cx="814500" cy="268800"/>
          </a:xfrm>
          <a:prstGeom prst="roundRect">
            <a:avLst>
              <a:gd fmla="val 16667" name="adj"/>
            </a:avLst>
          </a:prstGeom>
          <a:solidFill>
            <a:srgbClr val="CFE2F3"/>
          </a:solidFill>
          <a:ln cap="flat" cmpd="sng" w="9525">
            <a:solidFill>
              <a:srgbClr val="6FA8DC"/>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700">
                <a:solidFill>
                  <a:srgbClr val="3D85C6"/>
                </a:solidFill>
              </a:rPr>
              <a:t>Exchanges +</a:t>
            </a:r>
          </a:p>
          <a:p>
            <a:pPr lvl="0" algn="ctr">
              <a:spcBef>
                <a:spcPts val="0"/>
              </a:spcBef>
              <a:buNone/>
            </a:pPr>
            <a:r>
              <a:rPr lang="en" sz="700">
                <a:solidFill>
                  <a:srgbClr val="3D85C6"/>
                </a:solidFill>
              </a:rPr>
              <a:t>Shapeshift</a:t>
            </a:r>
          </a:p>
        </p:txBody>
      </p:sp>
      <p:cxnSp>
        <p:nvCxnSpPr>
          <p:cNvPr id="1386" name="Shape 1386"/>
          <p:cNvCxnSpPr>
            <a:stCxn id="1358" idx="2"/>
            <a:endCxn id="1385" idx="0"/>
          </p:cNvCxnSpPr>
          <p:nvPr/>
        </p:nvCxnSpPr>
        <p:spPr>
          <a:xfrm flipH="1">
            <a:off x="1079262" y="2192675"/>
            <a:ext cx="551700" cy="322200"/>
          </a:xfrm>
          <a:prstGeom prst="curvedConnector2">
            <a:avLst/>
          </a:prstGeom>
          <a:noFill/>
          <a:ln cap="flat" cmpd="sng" w="9525">
            <a:solidFill>
              <a:srgbClr val="D9D9D9"/>
            </a:solidFill>
            <a:prstDash val="solid"/>
            <a:round/>
            <a:headEnd len="lg" w="lg" type="triangle"/>
            <a:tailEnd len="lg" w="lg" type="triangle"/>
          </a:ln>
        </p:spPr>
      </p:cxnSp>
      <p:cxnSp>
        <p:nvCxnSpPr>
          <p:cNvPr id="1387" name="Shape 1387"/>
          <p:cNvCxnSpPr>
            <a:stCxn id="1385" idx="2"/>
            <a:endCxn id="1359" idx="0"/>
          </p:cNvCxnSpPr>
          <p:nvPr/>
        </p:nvCxnSpPr>
        <p:spPr>
          <a:xfrm rot="5400000">
            <a:off x="855325" y="2920350"/>
            <a:ext cx="360600" cy="87000"/>
          </a:xfrm>
          <a:prstGeom prst="curvedConnector3">
            <a:avLst>
              <a:gd fmla="val 50007" name="adj1"/>
            </a:avLst>
          </a:prstGeom>
          <a:noFill/>
          <a:ln cap="flat" cmpd="sng" w="9525">
            <a:solidFill>
              <a:srgbClr val="D9D9D9"/>
            </a:solidFill>
            <a:prstDash val="solid"/>
            <a:round/>
            <a:headEnd len="lg" w="lg" type="triangle"/>
            <a:tailEnd len="lg" w="lg" type="triangl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91" name="Shape 1391"/>
        <p:cNvGrpSpPr/>
        <p:nvPr/>
      </p:nvGrpSpPr>
      <p:grpSpPr>
        <a:xfrm>
          <a:off x="0" y="0"/>
          <a:ext cx="0" cy="0"/>
          <a:chOff x="0" y="0"/>
          <a:chExt cx="0" cy="0"/>
        </a:xfrm>
      </p:grpSpPr>
      <p:sp>
        <p:nvSpPr>
          <p:cNvPr id="1392" name="Shape 1392"/>
          <p:cNvSpPr txBox="1"/>
          <p:nvPr/>
        </p:nvSpPr>
        <p:spPr>
          <a:xfrm>
            <a:off x="2701650" y="4382790"/>
            <a:ext cx="3740700" cy="5730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rgbClr val="000000"/>
              </a:buClr>
              <a:buSzPct val="25000"/>
              <a:buFont typeface="Oswald"/>
              <a:buNone/>
            </a:pPr>
            <a:r>
              <a:rPr b="0" i="0" lang="en" sz="3000" u="none" cap="none" strike="noStrike">
                <a:solidFill>
                  <a:srgbClr val="666666"/>
                </a:solidFill>
                <a:latin typeface="Oswald"/>
                <a:ea typeface="Oswald"/>
                <a:cs typeface="Oswald"/>
                <a:sym typeface="Oswald"/>
              </a:rPr>
              <a:t>Blockchain Race</a:t>
            </a:r>
          </a:p>
        </p:txBody>
      </p:sp>
      <p:cxnSp>
        <p:nvCxnSpPr>
          <p:cNvPr id="1393" name="Shape 1393"/>
          <p:cNvCxnSpPr/>
          <p:nvPr/>
        </p:nvCxnSpPr>
        <p:spPr>
          <a:xfrm rot="10800000">
            <a:off x="919575" y="4009225"/>
            <a:ext cx="7356000" cy="0"/>
          </a:xfrm>
          <a:prstGeom prst="straightConnector1">
            <a:avLst/>
          </a:prstGeom>
          <a:noFill/>
          <a:ln cap="flat" cmpd="sng" w="28575">
            <a:solidFill>
              <a:schemeClr val="dk2"/>
            </a:solidFill>
            <a:prstDash val="solid"/>
            <a:round/>
            <a:headEnd len="med" w="med" type="none"/>
            <a:tailEnd len="med" w="med" type="none"/>
          </a:ln>
        </p:spPr>
      </p:cxnSp>
      <p:pic>
        <p:nvPicPr>
          <p:cNvPr descr="rio-2016-2252646w620.jpg" id="1394" name="Shape 1394"/>
          <p:cNvPicPr preferRelativeResize="0"/>
          <p:nvPr/>
        </p:nvPicPr>
        <p:blipFill rotWithShape="1">
          <a:blip r:embed="rId3">
            <a:alphaModFix/>
          </a:blip>
          <a:srcRect b="8491" l="0" r="-10497" t="0"/>
          <a:stretch/>
        </p:blipFill>
        <p:spPr>
          <a:xfrm>
            <a:off x="0" y="-77415"/>
            <a:ext cx="9144000" cy="4250400"/>
          </a:xfrm>
          <a:prstGeom prst="rect">
            <a:avLst/>
          </a:prstGeom>
          <a:noFill/>
          <a:ln>
            <a:noFill/>
          </a:ln>
        </p:spPr>
      </p:pic>
      <p:sp>
        <p:nvSpPr>
          <p:cNvPr id="1395" name="Shape 1395"/>
          <p:cNvSpPr txBox="1"/>
          <p:nvPr/>
        </p:nvSpPr>
        <p:spPr>
          <a:xfrm rot="-573">
            <a:off x="5428542" y="3191411"/>
            <a:ext cx="3599700" cy="419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Finance </a:t>
            </a:r>
            <a:r>
              <a:rPr b="0" i="0" lang="en" sz="800" u="none" cap="none" strike="noStrike">
                <a:solidFill>
                  <a:srgbClr val="FFFFFF"/>
                </a:solidFill>
                <a:latin typeface="Oswald"/>
                <a:ea typeface="Oswald"/>
                <a:cs typeface="Oswald"/>
                <a:sym typeface="Oswald"/>
              </a:rPr>
              <a:t>(Settlements, trading)</a:t>
            </a:r>
          </a:p>
        </p:txBody>
      </p:sp>
      <p:sp>
        <p:nvSpPr>
          <p:cNvPr id="1396" name="Shape 1396"/>
          <p:cNvSpPr txBox="1"/>
          <p:nvPr/>
        </p:nvSpPr>
        <p:spPr>
          <a:xfrm rot="-573">
            <a:off x="4787443" y="1658461"/>
            <a:ext cx="3599700" cy="4197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IoT </a:t>
            </a:r>
            <a:r>
              <a:rPr b="0" i="0" lang="en" sz="800" u="none" cap="none" strike="noStrike">
                <a:solidFill>
                  <a:srgbClr val="FFFFFF"/>
                </a:solidFill>
                <a:latin typeface="Oswald"/>
                <a:ea typeface="Oswald"/>
                <a:cs typeface="Oswald"/>
                <a:sym typeface="Oswald"/>
              </a:rPr>
              <a:t>(Identification &amp; Communication between devices)</a:t>
            </a:r>
          </a:p>
        </p:txBody>
      </p:sp>
      <p:sp>
        <p:nvSpPr>
          <p:cNvPr id="1397" name="Shape 1397"/>
          <p:cNvSpPr txBox="1"/>
          <p:nvPr/>
        </p:nvSpPr>
        <p:spPr>
          <a:xfrm rot="-573">
            <a:off x="4900760" y="2181422"/>
            <a:ext cx="3599700" cy="4197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Energy </a:t>
            </a:r>
            <a:r>
              <a:rPr b="0" i="0" lang="en" sz="800" u="none" cap="none" strike="noStrike">
                <a:solidFill>
                  <a:srgbClr val="FFFFFF"/>
                </a:solidFill>
                <a:latin typeface="Oswald"/>
                <a:ea typeface="Oswald"/>
                <a:cs typeface="Oswald"/>
                <a:sym typeface="Oswald"/>
              </a:rPr>
              <a:t>(Efficiency)</a:t>
            </a:r>
          </a:p>
        </p:txBody>
      </p:sp>
      <p:sp>
        <p:nvSpPr>
          <p:cNvPr id="1398" name="Shape 1398"/>
          <p:cNvSpPr txBox="1"/>
          <p:nvPr/>
        </p:nvSpPr>
        <p:spPr>
          <a:xfrm rot="-464104">
            <a:off x="1526017" y="1417853"/>
            <a:ext cx="3599754" cy="419607"/>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Legal</a:t>
            </a:r>
          </a:p>
        </p:txBody>
      </p:sp>
      <p:sp>
        <p:nvSpPr>
          <p:cNvPr id="1399" name="Shape 1399"/>
          <p:cNvSpPr txBox="1"/>
          <p:nvPr/>
        </p:nvSpPr>
        <p:spPr>
          <a:xfrm rot="-573">
            <a:off x="3308415" y="3853108"/>
            <a:ext cx="3599700" cy="4197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Logistics </a:t>
            </a:r>
            <a:r>
              <a:rPr b="0" i="0" lang="en" sz="800" u="none" cap="none" strike="noStrike">
                <a:solidFill>
                  <a:srgbClr val="FFFFFF"/>
                </a:solidFill>
                <a:latin typeface="Oswald"/>
                <a:ea typeface="Oswald"/>
                <a:cs typeface="Oswald"/>
                <a:sym typeface="Oswald"/>
              </a:rPr>
              <a:t>(Tracking)</a:t>
            </a:r>
          </a:p>
        </p:txBody>
      </p:sp>
      <p:sp>
        <p:nvSpPr>
          <p:cNvPr id="1400" name="Shape 1400"/>
          <p:cNvSpPr txBox="1"/>
          <p:nvPr/>
        </p:nvSpPr>
        <p:spPr>
          <a:xfrm rot="-573">
            <a:off x="3511994" y="3447635"/>
            <a:ext cx="3599700" cy="4197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Font typeface="Oswald"/>
              <a:buNone/>
            </a:pPr>
            <a:r>
              <a:rPr lang="en">
                <a:solidFill>
                  <a:srgbClr val="FFFFFF"/>
                </a:solidFill>
                <a:latin typeface="Oswald"/>
                <a:ea typeface="Oswald"/>
                <a:cs typeface="Oswald"/>
                <a:sym typeface="Oswald"/>
              </a:rPr>
              <a:t>Asset </a:t>
            </a:r>
            <a:r>
              <a:rPr b="0" i="0" lang="en" sz="1400" u="none" cap="none" strike="noStrike">
                <a:solidFill>
                  <a:srgbClr val="FFFFFF"/>
                </a:solidFill>
                <a:latin typeface="Oswald"/>
                <a:ea typeface="Oswald"/>
                <a:cs typeface="Oswald"/>
                <a:sym typeface="Oswald"/>
              </a:rPr>
              <a:t>Legitimacy </a:t>
            </a:r>
            <a:r>
              <a:rPr b="0" i="0" lang="en" sz="800" u="none" cap="none" strike="noStrike">
                <a:solidFill>
                  <a:srgbClr val="FFFFFF"/>
                </a:solidFill>
                <a:latin typeface="Oswald"/>
                <a:ea typeface="Oswald"/>
                <a:cs typeface="Oswald"/>
                <a:sym typeface="Oswald"/>
              </a:rPr>
              <a:t>(Art, Jewelry, etc.)</a:t>
            </a:r>
          </a:p>
        </p:txBody>
      </p:sp>
      <p:sp>
        <p:nvSpPr>
          <p:cNvPr id="1401" name="Shape 1401"/>
          <p:cNvSpPr txBox="1"/>
          <p:nvPr/>
        </p:nvSpPr>
        <p:spPr>
          <a:xfrm rot="-573">
            <a:off x="4885639" y="1171436"/>
            <a:ext cx="3599700" cy="4197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Font typeface="Oswald"/>
              <a:buNone/>
            </a:pPr>
            <a:r>
              <a:rPr lang="en">
                <a:solidFill>
                  <a:srgbClr val="FFFFFF"/>
                </a:solidFill>
                <a:latin typeface="Oswald"/>
                <a:ea typeface="Oswald"/>
                <a:cs typeface="Oswald"/>
                <a:sym typeface="Oswald"/>
              </a:rPr>
              <a:t>Credential Certification</a:t>
            </a:r>
            <a:r>
              <a:rPr b="0" i="0" lang="en" sz="1400" u="none" cap="none" strike="noStrike">
                <a:solidFill>
                  <a:srgbClr val="FFFFFF"/>
                </a:solidFill>
                <a:latin typeface="Oswald"/>
                <a:ea typeface="Oswald"/>
                <a:cs typeface="Oswald"/>
                <a:sym typeface="Oswald"/>
              </a:rPr>
              <a:t> </a:t>
            </a:r>
            <a:r>
              <a:rPr b="0" i="0" lang="en" sz="800" u="none" cap="none" strike="noStrike">
                <a:solidFill>
                  <a:srgbClr val="FFFFFF"/>
                </a:solidFill>
                <a:latin typeface="Oswald"/>
                <a:ea typeface="Oswald"/>
                <a:cs typeface="Oswald"/>
                <a:sym typeface="Oswald"/>
              </a:rPr>
              <a:t>(Universities, Trainings)</a:t>
            </a:r>
          </a:p>
        </p:txBody>
      </p:sp>
      <p:sp>
        <p:nvSpPr>
          <p:cNvPr id="1402" name="Shape 1402"/>
          <p:cNvSpPr txBox="1"/>
          <p:nvPr/>
        </p:nvSpPr>
        <p:spPr>
          <a:xfrm rot="-464104">
            <a:off x="1553417" y="1095278"/>
            <a:ext cx="3599754" cy="419607"/>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FFFFFF"/>
              </a:buClr>
              <a:buSzPct val="25000"/>
              <a:buFont typeface="Oswald"/>
              <a:buNone/>
            </a:pPr>
            <a:r>
              <a:rPr b="0" i="0" lang="en" sz="1400" u="none" cap="none" strike="noStrike">
                <a:solidFill>
                  <a:srgbClr val="FFFFFF"/>
                </a:solidFill>
                <a:latin typeface="Oswald"/>
                <a:ea typeface="Oswald"/>
                <a:cs typeface="Oswald"/>
                <a:sym typeface="Oswald"/>
              </a:rPr>
              <a:t>Gaming</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551" name="Shape 551"/>
        <p:cNvGrpSpPr/>
        <p:nvPr/>
      </p:nvGrpSpPr>
      <p:grpSpPr>
        <a:xfrm>
          <a:off x="0" y="0"/>
          <a:ext cx="0" cy="0"/>
          <a:chOff x="0" y="0"/>
          <a:chExt cx="0" cy="0"/>
        </a:xfrm>
      </p:grpSpPr>
      <p:sp>
        <p:nvSpPr>
          <p:cNvPr id="552" name="Shape 552"/>
          <p:cNvSpPr txBox="1"/>
          <p:nvPr/>
        </p:nvSpPr>
        <p:spPr>
          <a:xfrm>
            <a:off x="0" y="2340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News</a:t>
            </a:r>
          </a:p>
        </p:txBody>
      </p:sp>
      <p:pic>
        <p:nvPicPr>
          <p:cNvPr id="553" name="Shape 553"/>
          <p:cNvPicPr preferRelativeResize="0"/>
          <p:nvPr/>
        </p:nvPicPr>
        <p:blipFill>
          <a:blip r:embed="rId3">
            <a:alphaModFix/>
          </a:blip>
          <a:stretch>
            <a:fillRect/>
          </a:stretch>
        </p:blipFill>
        <p:spPr>
          <a:xfrm>
            <a:off x="4718748" y="-11953"/>
            <a:ext cx="2684091" cy="2865074"/>
          </a:xfrm>
          <a:prstGeom prst="rect">
            <a:avLst/>
          </a:prstGeom>
          <a:noFill/>
          <a:ln>
            <a:noFill/>
          </a:ln>
        </p:spPr>
      </p:pic>
      <p:pic>
        <p:nvPicPr>
          <p:cNvPr id="554" name="Shape 554"/>
          <p:cNvPicPr preferRelativeResize="0"/>
          <p:nvPr/>
        </p:nvPicPr>
        <p:blipFill>
          <a:blip r:embed="rId4">
            <a:alphaModFix/>
          </a:blip>
          <a:stretch>
            <a:fillRect/>
          </a:stretch>
        </p:blipFill>
        <p:spPr>
          <a:xfrm>
            <a:off x="399046" y="656550"/>
            <a:ext cx="3834099" cy="2458450"/>
          </a:xfrm>
          <a:prstGeom prst="rect">
            <a:avLst/>
          </a:prstGeom>
          <a:noFill/>
          <a:ln>
            <a:noFill/>
          </a:ln>
        </p:spPr>
      </p:pic>
      <p:pic>
        <p:nvPicPr>
          <p:cNvPr id="555" name="Shape 555"/>
          <p:cNvPicPr preferRelativeResize="0"/>
          <p:nvPr/>
        </p:nvPicPr>
        <p:blipFill>
          <a:blip r:embed="rId5">
            <a:alphaModFix/>
          </a:blip>
          <a:stretch>
            <a:fillRect/>
          </a:stretch>
        </p:blipFill>
        <p:spPr>
          <a:xfrm>
            <a:off x="157099" y="3403974"/>
            <a:ext cx="4274075" cy="1739525"/>
          </a:xfrm>
          <a:prstGeom prst="rect">
            <a:avLst/>
          </a:prstGeom>
          <a:noFill/>
          <a:ln>
            <a:noFill/>
          </a:ln>
        </p:spPr>
      </p:pic>
      <p:pic>
        <p:nvPicPr>
          <p:cNvPr id="556" name="Shape 556"/>
          <p:cNvPicPr preferRelativeResize="0"/>
          <p:nvPr/>
        </p:nvPicPr>
        <p:blipFill>
          <a:blip r:embed="rId6">
            <a:alphaModFix/>
          </a:blip>
          <a:stretch>
            <a:fillRect/>
          </a:stretch>
        </p:blipFill>
        <p:spPr>
          <a:xfrm>
            <a:off x="4753297" y="2915977"/>
            <a:ext cx="4274075" cy="3056922"/>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406" name="Shape 1406"/>
        <p:cNvGrpSpPr/>
        <p:nvPr/>
      </p:nvGrpSpPr>
      <p:grpSpPr>
        <a:xfrm>
          <a:off x="0" y="0"/>
          <a:ext cx="0" cy="0"/>
          <a:chOff x="0" y="0"/>
          <a:chExt cx="0" cy="0"/>
        </a:xfrm>
      </p:grpSpPr>
      <p:sp>
        <p:nvSpPr>
          <p:cNvPr id="1407" name="Shape 1407"/>
          <p:cNvSpPr txBox="1"/>
          <p:nvPr/>
        </p:nvSpPr>
        <p:spPr>
          <a:xfrm>
            <a:off x="1375946" y="1124436"/>
            <a:ext cx="867916" cy="498767"/>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2800" u="none" cap="none" strike="noStrike">
                <a:solidFill>
                  <a:srgbClr val="595959"/>
                </a:solidFill>
                <a:latin typeface="Calibri"/>
                <a:ea typeface="Calibri"/>
                <a:cs typeface="Calibri"/>
                <a:sym typeface="Calibri"/>
              </a:rPr>
              <a:t>Text</a:t>
            </a:r>
          </a:p>
        </p:txBody>
      </p:sp>
      <p:sp>
        <p:nvSpPr>
          <p:cNvPr id="1408" name="Shape 1408"/>
          <p:cNvSpPr/>
          <p:nvPr/>
        </p:nvSpPr>
        <p:spPr>
          <a:xfrm rot="5400000">
            <a:off x="3553588" y="1432598"/>
            <a:ext cx="1378411" cy="798362"/>
          </a:xfrm>
          <a:custGeom>
            <a:pathLst>
              <a:path extrusionOk="0" h="120000" w="120000">
                <a:moveTo>
                  <a:pt x="0" y="120000"/>
                </a:moveTo>
                <a:lnTo>
                  <a:pt x="17375" y="0"/>
                </a:lnTo>
                <a:lnTo>
                  <a:pt x="102624" y="0"/>
                </a:lnTo>
                <a:lnTo>
                  <a:pt x="119999" y="120000"/>
                </a:lnTo>
                <a:lnTo>
                  <a:pt x="0" y="120000"/>
                </a:lnTo>
                <a:close/>
              </a:path>
            </a:pathLst>
          </a:custGeom>
          <a:solidFill>
            <a:srgbClr val="604A7B"/>
          </a:solidFill>
          <a:ln cap="flat" cmpd="sng" w="25400">
            <a:solidFill>
              <a:srgbClr val="8064A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cxnSp>
        <p:nvCxnSpPr>
          <p:cNvPr id="1409" name="Shape 1409"/>
          <p:cNvCxnSpPr/>
          <p:nvPr/>
        </p:nvCxnSpPr>
        <p:spPr>
          <a:xfrm>
            <a:off x="2612804" y="1831779"/>
            <a:ext cx="1085652" cy="0"/>
          </a:xfrm>
          <a:prstGeom prst="straightConnector1">
            <a:avLst/>
          </a:prstGeom>
          <a:noFill/>
          <a:ln cap="flat" cmpd="sng" w="50800">
            <a:solidFill>
              <a:srgbClr val="7F7F7F"/>
            </a:solidFill>
            <a:prstDash val="solid"/>
            <a:bevel/>
            <a:headEnd len="med" w="med" type="none"/>
            <a:tailEnd len="lg" w="lg" type="triangle"/>
          </a:ln>
        </p:spPr>
      </p:cxnSp>
      <p:sp>
        <p:nvSpPr>
          <p:cNvPr id="1410" name="Shape 1410"/>
          <p:cNvSpPr txBox="1"/>
          <p:nvPr/>
        </p:nvSpPr>
        <p:spPr>
          <a:xfrm>
            <a:off x="5951399" y="1632274"/>
            <a:ext cx="2653050" cy="35215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2poiuwfsvhxnv382973249j</a:t>
            </a:r>
          </a:p>
        </p:txBody>
      </p:sp>
      <p:cxnSp>
        <p:nvCxnSpPr>
          <p:cNvPr id="1411" name="Shape 1411"/>
          <p:cNvCxnSpPr/>
          <p:nvPr/>
        </p:nvCxnSpPr>
        <p:spPr>
          <a:xfrm>
            <a:off x="4794692" y="1831779"/>
            <a:ext cx="1084139" cy="0"/>
          </a:xfrm>
          <a:prstGeom prst="straightConnector1">
            <a:avLst/>
          </a:prstGeom>
          <a:noFill/>
          <a:ln cap="flat" cmpd="sng" w="50800">
            <a:solidFill>
              <a:srgbClr val="7F7F7F"/>
            </a:solidFill>
            <a:prstDash val="solid"/>
            <a:bevel/>
            <a:headEnd len="med" w="med" type="none"/>
            <a:tailEnd len="lg" w="lg" type="triangle"/>
          </a:ln>
        </p:spPr>
      </p:cxnSp>
      <p:sp>
        <p:nvSpPr>
          <p:cNvPr id="1412" name="Shape 1412"/>
          <p:cNvSpPr txBox="1"/>
          <p:nvPr/>
        </p:nvSpPr>
        <p:spPr>
          <a:xfrm>
            <a:off x="3991801" y="1494724"/>
            <a:ext cx="527124" cy="61515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chemeClr val="lt1"/>
              </a:buClr>
              <a:buSzPct val="25000"/>
              <a:buFont typeface="Calibri"/>
              <a:buNone/>
            </a:pPr>
            <a:r>
              <a:rPr b="1" i="0" lang="en" sz="1800" u="none" cap="none" strike="noStrike">
                <a:solidFill>
                  <a:schemeClr val="lt1"/>
                </a:solidFill>
                <a:latin typeface="Calibri"/>
                <a:ea typeface="Calibri"/>
                <a:cs typeface="Calibri"/>
                <a:sym typeface="Calibri"/>
              </a:rPr>
              <a:t>SHA</a:t>
            </a:r>
          </a:p>
          <a:p>
            <a:pPr indent="0" lvl="0" marL="0" marR="0" rtl="0" algn="l">
              <a:lnSpc>
                <a:spcPct val="100000"/>
              </a:lnSpc>
              <a:spcBef>
                <a:spcPts val="0"/>
              </a:spcBef>
              <a:spcAft>
                <a:spcPts val="0"/>
              </a:spcAft>
              <a:buClr>
                <a:schemeClr val="lt1"/>
              </a:buClr>
              <a:buSzPct val="25000"/>
              <a:buFont typeface="Calibri"/>
              <a:buNone/>
            </a:pPr>
            <a:r>
              <a:rPr b="1" i="0" lang="en" sz="1800" u="none" cap="none" strike="noStrike">
                <a:solidFill>
                  <a:schemeClr val="lt1"/>
                </a:solidFill>
                <a:latin typeface="Calibri"/>
                <a:ea typeface="Calibri"/>
                <a:cs typeface="Calibri"/>
                <a:sym typeface="Calibri"/>
              </a:rPr>
              <a:t>256</a:t>
            </a:r>
          </a:p>
        </p:txBody>
      </p:sp>
      <p:cxnSp>
        <p:nvCxnSpPr>
          <p:cNvPr id="1413" name="Shape 1413"/>
          <p:cNvCxnSpPr/>
          <p:nvPr/>
        </p:nvCxnSpPr>
        <p:spPr>
          <a:xfrm>
            <a:off x="5993747" y="2044890"/>
            <a:ext cx="2525400" cy="10499"/>
          </a:xfrm>
          <a:prstGeom prst="straightConnector1">
            <a:avLst/>
          </a:prstGeom>
          <a:noFill/>
          <a:ln cap="flat" cmpd="sng" w="9525">
            <a:solidFill>
              <a:srgbClr val="4BACC6"/>
            </a:solidFill>
            <a:prstDash val="solid"/>
            <a:bevel/>
            <a:headEnd len="med" w="med" type="none"/>
            <a:tailEnd len="med" w="med" type="none"/>
          </a:ln>
        </p:spPr>
      </p:cxnSp>
      <p:cxnSp>
        <p:nvCxnSpPr>
          <p:cNvPr id="1414" name="Shape 1414"/>
          <p:cNvCxnSpPr/>
          <p:nvPr/>
        </p:nvCxnSpPr>
        <p:spPr>
          <a:xfrm>
            <a:off x="5995260" y="1940601"/>
            <a:ext cx="0" cy="217644"/>
          </a:xfrm>
          <a:prstGeom prst="straightConnector1">
            <a:avLst/>
          </a:prstGeom>
          <a:noFill/>
          <a:ln cap="flat" cmpd="sng" w="9525">
            <a:solidFill>
              <a:srgbClr val="4BACC6"/>
            </a:solidFill>
            <a:prstDash val="solid"/>
            <a:bevel/>
            <a:headEnd len="med" w="med" type="none"/>
            <a:tailEnd len="med" w="med" type="none"/>
          </a:ln>
        </p:spPr>
      </p:cxnSp>
      <p:cxnSp>
        <p:nvCxnSpPr>
          <p:cNvPr id="1415" name="Shape 1415"/>
          <p:cNvCxnSpPr/>
          <p:nvPr/>
        </p:nvCxnSpPr>
        <p:spPr>
          <a:xfrm>
            <a:off x="8507615" y="1940601"/>
            <a:ext cx="0" cy="217644"/>
          </a:xfrm>
          <a:prstGeom prst="straightConnector1">
            <a:avLst/>
          </a:prstGeom>
          <a:noFill/>
          <a:ln cap="flat" cmpd="sng" w="9525">
            <a:solidFill>
              <a:srgbClr val="4BACC6"/>
            </a:solidFill>
            <a:prstDash val="solid"/>
            <a:bevel/>
            <a:headEnd len="med" w="med" type="none"/>
            <a:tailEnd len="med" w="med" type="none"/>
          </a:ln>
        </p:spPr>
      </p:cxnSp>
      <p:sp>
        <p:nvSpPr>
          <p:cNvPr id="1416" name="Shape 1416"/>
          <p:cNvSpPr txBox="1"/>
          <p:nvPr/>
        </p:nvSpPr>
        <p:spPr>
          <a:xfrm>
            <a:off x="1126450" y="1478099"/>
            <a:ext cx="1084125" cy="498774"/>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2800" u="none" cap="none" strike="noStrike">
                <a:solidFill>
                  <a:srgbClr val="595959"/>
                </a:solidFill>
                <a:latin typeface="Calibri"/>
                <a:ea typeface="Calibri"/>
                <a:cs typeface="Calibri"/>
                <a:sym typeface="Calibri"/>
              </a:rPr>
              <a:t>Image</a:t>
            </a:r>
          </a:p>
        </p:txBody>
      </p:sp>
      <p:sp>
        <p:nvSpPr>
          <p:cNvPr id="1417" name="Shape 1417"/>
          <p:cNvSpPr txBox="1"/>
          <p:nvPr/>
        </p:nvSpPr>
        <p:spPr>
          <a:xfrm>
            <a:off x="1463048" y="1890726"/>
            <a:ext cx="710663" cy="498767"/>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2800" u="none" cap="none" strike="noStrike">
                <a:solidFill>
                  <a:srgbClr val="595959"/>
                </a:solidFill>
                <a:latin typeface="Calibri"/>
                <a:ea typeface="Calibri"/>
                <a:cs typeface="Calibri"/>
                <a:sym typeface="Calibri"/>
              </a:rPr>
              <a:t>Doc</a:t>
            </a:r>
          </a:p>
        </p:txBody>
      </p:sp>
      <p:sp>
        <p:nvSpPr>
          <p:cNvPr id="1418" name="Shape 1418"/>
          <p:cNvSpPr txBox="1"/>
          <p:nvPr/>
        </p:nvSpPr>
        <p:spPr>
          <a:xfrm>
            <a:off x="6169144" y="2044890"/>
            <a:ext cx="1988345" cy="352159"/>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1" lang="en" sz="1800" u="none" cap="none" strike="noStrike">
                <a:solidFill>
                  <a:srgbClr val="595959"/>
                </a:solidFill>
                <a:latin typeface="Calibri"/>
                <a:ea typeface="Calibri"/>
                <a:cs typeface="Calibri"/>
                <a:sym typeface="Calibri"/>
              </a:rPr>
              <a:t>“Hash” (</a:t>
            </a:r>
            <a:r>
              <a:rPr i="1" lang="en" sz="1800">
                <a:solidFill>
                  <a:srgbClr val="595959"/>
                </a:solidFill>
                <a:latin typeface="Calibri"/>
                <a:ea typeface="Calibri"/>
                <a:cs typeface="Calibri"/>
                <a:sym typeface="Calibri"/>
              </a:rPr>
              <a:t>fixed size</a:t>
            </a:r>
            <a:r>
              <a:rPr b="0" i="1" lang="en" sz="1800" u="none" cap="none" strike="noStrike">
                <a:solidFill>
                  <a:srgbClr val="595959"/>
                </a:solidFill>
                <a:latin typeface="Calibri"/>
                <a:ea typeface="Calibri"/>
                <a:cs typeface="Calibri"/>
                <a:sym typeface="Calibri"/>
              </a:rPr>
              <a:t>)</a:t>
            </a:r>
          </a:p>
        </p:txBody>
      </p:sp>
      <p:sp>
        <p:nvSpPr>
          <p:cNvPr id="1419" name="Shape 1419"/>
          <p:cNvSpPr txBox="1"/>
          <p:nvPr/>
        </p:nvSpPr>
        <p:spPr>
          <a:xfrm>
            <a:off x="1063124" y="3210450"/>
            <a:ext cx="1256699" cy="4983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2800" u="none" cap="none" strike="noStrike">
                <a:solidFill>
                  <a:srgbClr val="595959"/>
                </a:solidFill>
                <a:latin typeface="Calibri"/>
                <a:ea typeface="Calibri"/>
                <a:cs typeface="Calibri"/>
                <a:sym typeface="Calibri"/>
              </a:rPr>
              <a:t>Bitcoin</a:t>
            </a:r>
          </a:p>
        </p:txBody>
      </p:sp>
      <p:sp>
        <p:nvSpPr>
          <p:cNvPr id="1420" name="Shape 1420"/>
          <p:cNvSpPr/>
          <p:nvPr/>
        </p:nvSpPr>
        <p:spPr>
          <a:xfrm rot="5400000">
            <a:off x="3553750" y="3476505"/>
            <a:ext cx="1379100" cy="798600"/>
          </a:xfrm>
          <a:custGeom>
            <a:pathLst>
              <a:path extrusionOk="0" h="120000" w="120000">
                <a:moveTo>
                  <a:pt x="0" y="120000"/>
                </a:moveTo>
                <a:lnTo>
                  <a:pt x="17370" y="0"/>
                </a:lnTo>
                <a:lnTo>
                  <a:pt x="102629" y="0"/>
                </a:lnTo>
                <a:lnTo>
                  <a:pt x="120000" y="120000"/>
                </a:lnTo>
                <a:lnTo>
                  <a:pt x="0" y="120000"/>
                </a:lnTo>
                <a:close/>
              </a:path>
            </a:pathLst>
          </a:custGeom>
          <a:solidFill>
            <a:srgbClr val="604A7B"/>
          </a:solidFill>
          <a:ln cap="flat" cmpd="sng" w="25400">
            <a:solidFill>
              <a:srgbClr val="8064A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cxnSp>
        <p:nvCxnSpPr>
          <p:cNvPr id="1421" name="Shape 1421"/>
          <p:cNvCxnSpPr/>
          <p:nvPr/>
        </p:nvCxnSpPr>
        <p:spPr>
          <a:xfrm>
            <a:off x="2613172" y="3549157"/>
            <a:ext cx="1085699" cy="0"/>
          </a:xfrm>
          <a:prstGeom prst="straightConnector1">
            <a:avLst/>
          </a:prstGeom>
          <a:noFill/>
          <a:ln cap="flat" cmpd="sng" w="50800">
            <a:solidFill>
              <a:srgbClr val="F79646"/>
            </a:solidFill>
            <a:prstDash val="solid"/>
            <a:bevel/>
            <a:headEnd len="med" w="med" type="none"/>
            <a:tailEnd len="lg" w="lg" type="triangle"/>
          </a:ln>
        </p:spPr>
      </p:cxnSp>
      <p:sp>
        <p:nvSpPr>
          <p:cNvPr id="1422" name="Shape 1422"/>
          <p:cNvSpPr txBox="1"/>
          <p:nvPr/>
        </p:nvSpPr>
        <p:spPr>
          <a:xfrm>
            <a:off x="5952199" y="3349550"/>
            <a:ext cx="2609700" cy="3507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58takañkhfafñjregifñkhskn</a:t>
            </a:r>
          </a:p>
        </p:txBody>
      </p:sp>
      <p:cxnSp>
        <p:nvCxnSpPr>
          <p:cNvPr id="1423" name="Shape 1423"/>
          <p:cNvCxnSpPr/>
          <p:nvPr/>
        </p:nvCxnSpPr>
        <p:spPr>
          <a:xfrm>
            <a:off x="4795336" y="3549157"/>
            <a:ext cx="1084200" cy="0"/>
          </a:xfrm>
          <a:prstGeom prst="straightConnector1">
            <a:avLst/>
          </a:prstGeom>
          <a:noFill/>
          <a:ln cap="flat" cmpd="sng" w="50800">
            <a:solidFill>
              <a:srgbClr val="F79646"/>
            </a:solidFill>
            <a:prstDash val="solid"/>
            <a:bevel/>
            <a:headEnd len="med" w="med" type="none"/>
            <a:tailEnd len="lg" w="lg" type="triangle"/>
          </a:ln>
        </p:spPr>
      </p:cxnSp>
      <p:sp>
        <p:nvSpPr>
          <p:cNvPr id="1424" name="Shape 1424"/>
          <p:cNvSpPr txBox="1"/>
          <p:nvPr/>
        </p:nvSpPr>
        <p:spPr>
          <a:xfrm>
            <a:off x="3992322" y="3538575"/>
            <a:ext cx="532200" cy="6153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chemeClr val="lt1"/>
              </a:buClr>
              <a:buSzPct val="25000"/>
              <a:buFont typeface="Calibri"/>
              <a:buNone/>
            </a:pPr>
            <a:r>
              <a:rPr b="1" i="0" lang="en" sz="1800" u="none" cap="none" strike="noStrike">
                <a:solidFill>
                  <a:schemeClr val="lt1"/>
                </a:solidFill>
                <a:latin typeface="Calibri"/>
                <a:ea typeface="Calibri"/>
                <a:cs typeface="Calibri"/>
                <a:sym typeface="Calibri"/>
              </a:rPr>
              <a:t>SHA</a:t>
            </a:r>
          </a:p>
          <a:p>
            <a:pPr indent="0" lvl="0" marL="0" marR="0" rtl="0" algn="l">
              <a:lnSpc>
                <a:spcPct val="100000"/>
              </a:lnSpc>
              <a:spcBef>
                <a:spcPts val="0"/>
              </a:spcBef>
              <a:spcAft>
                <a:spcPts val="0"/>
              </a:spcAft>
              <a:buClr>
                <a:schemeClr val="lt1"/>
              </a:buClr>
              <a:buSzPct val="25000"/>
              <a:buFont typeface="Calibri"/>
              <a:buNone/>
            </a:pPr>
            <a:r>
              <a:rPr b="1" i="0" lang="en" sz="1800" u="none" cap="none" strike="noStrike">
                <a:solidFill>
                  <a:schemeClr val="lt1"/>
                </a:solidFill>
                <a:latin typeface="Calibri"/>
                <a:ea typeface="Calibri"/>
                <a:cs typeface="Calibri"/>
                <a:sym typeface="Calibri"/>
              </a:rPr>
              <a:t>256</a:t>
            </a:r>
          </a:p>
        </p:txBody>
      </p:sp>
      <p:sp>
        <p:nvSpPr>
          <p:cNvPr id="1425" name="Shape 1425"/>
          <p:cNvSpPr txBox="1"/>
          <p:nvPr/>
        </p:nvSpPr>
        <p:spPr>
          <a:xfrm>
            <a:off x="1063124" y="3934750"/>
            <a:ext cx="1256700" cy="4983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2800" u="none" cap="none" strike="noStrike">
                <a:solidFill>
                  <a:srgbClr val="595959"/>
                </a:solidFill>
                <a:latin typeface="Calibri"/>
                <a:ea typeface="Calibri"/>
                <a:cs typeface="Calibri"/>
                <a:sym typeface="Calibri"/>
              </a:rPr>
              <a:t>Bitcoin</a:t>
            </a:r>
            <a:r>
              <a:rPr b="0" i="0" lang="en" sz="2800" u="none" cap="none" strike="noStrike">
                <a:solidFill>
                  <a:srgbClr val="FF0000"/>
                </a:solidFill>
                <a:latin typeface="Calibri"/>
                <a:ea typeface="Calibri"/>
                <a:cs typeface="Calibri"/>
                <a:sym typeface="Calibri"/>
              </a:rPr>
              <a:t>.</a:t>
            </a:r>
          </a:p>
        </p:txBody>
      </p:sp>
      <p:cxnSp>
        <p:nvCxnSpPr>
          <p:cNvPr id="1426" name="Shape 1426"/>
          <p:cNvCxnSpPr/>
          <p:nvPr/>
        </p:nvCxnSpPr>
        <p:spPr>
          <a:xfrm>
            <a:off x="2613172" y="4241696"/>
            <a:ext cx="1085699" cy="0"/>
          </a:xfrm>
          <a:prstGeom prst="straightConnector1">
            <a:avLst/>
          </a:prstGeom>
          <a:noFill/>
          <a:ln cap="flat" cmpd="sng" w="50800">
            <a:solidFill>
              <a:srgbClr val="376092"/>
            </a:solidFill>
            <a:prstDash val="solid"/>
            <a:bevel/>
            <a:headEnd len="med" w="med" type="none"/>
            <a:tailEnd len="lg" w="lg" type="triangle"/>
          </a:ln>
        </p:spPr>
      </p:cxnSp>
      <p:cxnSp>
        <p:nvCxnSpPr>
          <p:cNvPr id="1427" name="Shape 1427"/>
          <p:cNvCxnSpPr/>
          <p:nvPr/>
        </p:nvCxnSpPr>
        <p:spPr>
          <a:xfrm>
            <a:off x="4795336" y="4241696"/>
            <a:ext cx="1084200" cy="0"/>
          </a:xfrm>
          <a:prstGeom prst="straightConnector1">
            <a:avLst/>
          </a:prstGeom>
          <a:noFill/>
          <a:ln cap="flat" cmpd="sng" w="50800">
            <a:solidFill>
              <a:srgbClr val="376092"/>
            </a:solidFill>
            <a:prstDash val="solid"/>
            <a:bevel/>
            <a:headEnd len="med" w="med" type="none"/>
            <a:tailEnd len="lg" w="lg" type="triangle"/>
          </a:ln>
        </p:spPr>
      </p:cxnSp>
      <p:sp>
        <p:nvSpPr>
          <p:cNvPr id="1428" name="Shape 1428"/>
          <p:cNvSpPr txBox="1"/>
          <p:nvPr/>
        </p:nvSpPr>
        <p:spPr>
          <a:xfrm>
            <a:off x="5996049" y="4051175"/>
            <a:ext cx="2609700" cy="3507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Bnoqi98738bn5827guhkdl</a:t>
            </a:r>
          </a:p>
        </p:txBody>
      </p:sp>
      <p:pic>
        <p:nvPicPr>
          <p:cNvPr descr="fingerprint1.png" id="1429" name="Shape 1429"/>
          <p:cNvPicPr preferRelativeResize="0"/>
          <p:nvPr/>
        </p:nvPicPr>
        <p:blipFill rotWithShape="1">
          <a:blip r:embed="rId3">
            <a:alphaModFix/>
          </a:blip>
          <a:srcRect b="0" l="0" r="0" t="0"/>
          <a:stretch/>
        </p:blipFill>
        <p:spPr>
          <a:xfrm>
            <a:off x="5951124" y="791440"/>
            <a:ext cx="741689" cy="741689"/>
          </a:xfrm>
          <a:prstGeom prst="rect">
            <a:avLst/>
          </a:prstGeom>
          <a:noFill/>
          <a:ln>
            <a:noFill/>
          </a:ln>
        </p:spPr>
      </p:pic>
      <p:sp>
        <p:nvSpPr>
          <p:cNvPr id="1430" name="Shape 1430"/>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SHA-256 “101”</a:t>
            </a:r>
          </a:p>
        </p:txBody>
      </p:sp>
      <p:sp>
        <p:nvSpPr>
          <p:cNvPr id="1431" name="Shape 1431"/>
          <p:cNvSpPr/>
          <p:nvPr/>
        </p:nvSpPr>
        <p:spPr>
          <a:xfrm flipH="1" rot="-2408640">
            <a:off x="3229441" y="518229"/>
            <a:ext cx="1573728" cy="1493714"/>
          </a:xfrm>
          <a:prstGeom prst="bentArrow">
            <a:avLst>
              <a:gd fmla="val 12313" name="adj1"/>
              <a:gd fmla="val 14374" name="adj2"/>
              <a:gd fmla="val 22171" name="adj3"/>
              <a:gd fmla="val 54323" name="adj4"/>
            </a:avLst>
          </a:prstGeom>
          <a:solidFill>
            <a:srgbClr val="FF0000"/>
          </a:solidFill>
          <a:ln cap="flat" cmpd="sng" w="9525">
            <a:solidFill>
              <a:srgbClr val="F4CCCC"/>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32" name="Shape 1432"/>
          <p:cNvSpPr/>
          <p:nvPr/>
        </p:nvSpPr>
        <p:spPr>
          <a:xfrm>
            <a:off x="3817460" y="389737"/>
            <a:ext cx="630300" cy="662400"/>
          </a:xfrm>
          <a:custGeom>
            <a:pathLst>
              <a:path extrusionOk="0" h="120000" w="120000">
                <a:moveTo>
                  <a:pt x="18597" y="38078"/>
                </a:moveTo>
                <a:lnTo>
                  <a:pt x="39044" y="19563"/>
                </a:lnTo>
                <a:lnTo>
                  <a:pt x="60000" y="40519"/>
                </a:lnTo>
                <a:lnTo>
                  <a:pt x="80955" y="19563"/>
                </a:lnTo>
                <a:lnTo>
                  <a:pt x="101402" y="38078"/>
                </a:lnTo>
                <a:lnTo>
                  <a:pt x="79480" y="60000"/>
                </a:lnTo>
                <a:lnTo>
                  <a:pt x="101402" y="81921"/>
                </a:lnTo>
                <a:lnTo>
                  <a:pt x="80955" y="100436"/>
                </a:lnTo>
                <a:lnTo>
                  <a:pt x="60000" y="79480"/>
                </a:lnTo>
                <a:lnTo>
                  <a:pt x="39044" y="100436"/>
                </a:lnTo>
                <a:lnTo>
                  <a:pt x="18597" y="81921"/>
                </a:lnTo>
                <a:lnTo>
                  <a:pt x="40519" y="60000"/>
                </a:lnTo>
                <a:lnTo>
                  <a:pt x="18597" y="38078"/>
                </a:lnTo>
                <a:close/>
              </a:path>
            </a:pathLst>
          </a:custGeom>
          <a:solidFill>
            <a:srgbClr val="FF0000"/>
          </a:solidFill>
          <a:ln cap="flat" cmpd="sng" w="25400">
            <a:solidFill>
              <a:srgbClr val="F4CCCC"/>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433" name="Shape 1433"/>
          <p:cNvSpPr/>
          <p:nvPr/>
        </p:nvSpPr>
        <p:spPr>
          <a:xfrm>
            <a:off x="6900595" y="3751775"/>
            <a:ext cx="553800" cy="330000"/>
          </a:xfrm>
          <a:prstGeom prst="mathNotEqual">
            <a:avLst>
              <a:gd fmla="val 23520" name="adj1"/>
              <a:gd fmla="val 6600000" name="adj2"/>
              <a:gd fmla="val 11760" name="adj3"/>
            </a:avLst>
          </a:prstGeom>
          <a:solidFill>
            <a:srgbClr val="FF0000"/>
          </a:solidFill>
          <a:ln cap="flat" cmpd="sng" w="9525">
            <a:solidFill>
              <a:srgbClr val="F4CCCC"/>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7"/>
                                        </p:tgtEl>
                                        <p:attrNameLst>
                                          <p:attrName>style.visibility</p:attrName>
                                        </p:attrNameLst>
                                      </p:cBhvr>
                                      <p:to>
                                        <p:strVal val="visible"/>
                                      </p:to>
                                    </p:set>
                                    <p:animEffect filter="fade" transition="in">
                                      <p:cBhvr>
                                        <p:cTn dur="1000"/>
                                        <p:tgtEl>
                                          <p:spTgt spid="1407"/>
                                        </p:tgtEl>
                                      </p:cBhvr>
                                    </p:animEffect>
                                  </p:childTnLst>
                                </p:cTn>
                              </p:par>
                              <p:par>
                                <p:cTn fill="hold" nodeType="withEffect" presetClass="entr" presetID="10" presetSubtype="0">
                                  <p:stCondLst>
                                    <p:cond delay="0"/>
                                  </p:stCondLst>
                                  <p:childTnLst>
                                    <p:set>
                                      <p:cBhvr>
                                        <p:cTn dur="1" fill="hold">
                                          <p:stCondLst>
                                            <p:cond delay="0"/>
                                          </p:stCondLst>
                                        </p:cTn>
                                        <p:tgtEl>
                                          <p:spTgt spid="1409"/>
                                        </p:tgtEl>
                                        <p:attrNameLst>
                                          <p:attrName>style.visibility</p:attrName>
                                        </p:attrNameLst>
                                      </p:cBhvr>
                                      <p:to>
                                        <p:strVal val="visible"/>
                                      </p:to>
                                    </p:set>
                                    <p:animEffect filter="fade" transition="in">
                                      <p:cBhvr>
                                        <p:cTn dur="1000"/>
                                        <p:tgtEl>
                                          <p:spTgt spid="1409"/>
                                        </p:tgtEl>
                                      </p:cBhvr>
                                    </p:animEffect>
                                  </p:childTnLst>
                                </p:cTn>
                              </p:par>
                              <p:par>
                                <p:cTn fill="hold" nodeType="withEffect" presetClass="entr" presetID="10" presetSubtype="0">
                                  <p:stCondLst>
                                    <p:cond delay="0"/>
                                  </p:stCondLst>
                                  <p:childTnLst>
                                    <p:set>
                                      <p:cBhvr>
                                        <p:cTn dur="1" fill="hold">
                                          <p:stCondLst>
                                            <p:cond delay="0"/>
                                          </p:stCondLst>
                                        </p:cTn>
                                        <p:tgtEl>
                                          <p:spTgt spid="1416"/>
                                        </p:tgtEl>
                                        <p:attrNameLst>
                                          <p:attrName>style.visibility</p:attrName>
                                        </p:attrNameLst>
                                      </p:cBhvr>
                                      <p:to>
                                        <p:strVal val="visible"/>
                                      </p:to>
                                    </p:set>
                                    <p:animEffect filter="fade" transition="in">
                                      <p:cBhvr>
                                        <p:cTn dur="1000"/>
                                        <p:tgtEl>
                                          <p:spTgt spid="1416"/>
                                        </p:tgtEl>
                                      </p:cBhvr>
                                    </p:animEffect>
                                  </p:childTnLst>
                                </p:cTn>
                              </p:par>
                              <p:par>
                                <p:cTn fill="hold" nodeType="withEffect" presetClass="entr" presetID="10" presetSubtype="0">
                                  <p:stCondLst>
                                    <p:cond delay="0"/>
                                  </p:stCondLst>
                                  <p:childTnLst>
                                    <p:set>
                                      <p:cBhvr>
                                        <p:cTn dur="1" fill="hold">
                                          <p:stCondLst>
                                            <p:cond delay="0"/>
                                          </p:stCondLst>
                                        </p:cTn>
                                        <p:tgtEl>
                                          <p:spTgt spid="1417"/>
                                        </p:tgtEl>
                                        <p:attrNameLst>
                                          <p:attrName>style.visibility</p:attrName>
                                        </p:attrNameLst>
                                      </p:cBhvr>
                                      <p:to>
                                        <p:strVal val="visible"/>
                                      </p:to>
                                    </p:set>
                                    <p:animEffect filter="fade" transition="in">
                                      <p:cBhvr>
                                        <p:cTn dur="1000"/>
                                        <p:tgtEl>
                                          <p:spTgt spid="141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10"/>
                                        </p:tgtEl>
                                        <p:attrNameLst>
                                          <p:attrName>style.visibility</p:attrName>
                                        </p:attrNameLst>
                                      </p:cBhvr>
                                      <p:to>
                                        <p:strVal val="visible"/>
                                      </p:to>
                                    </p:set>
                                    <p:animEffect filter="fade" transition="in">
                                      <p:cBhvr>
                                        <p:cTn dur="1000"/>
                                        <p:tgtEl>
                                          <p:spTgt spid="1410"/>
                                        </p:tgtEl>
                                      </p:cBhvr>
                                    </p:animEffect>
                                  </p:childTnLst>
                                </p:cTn>
                              </p:par>
                              <p:par>
                                <p:cTn fill="hold" nodeType="withEffect" presetClass="entr" presetID="10" presetSubtype="0">
                                  <p:stCondLst>
                                    <p:cond delay="0"/>
                                  </p:stCondLst>
                                  <p:childTnLst>
                                    <p:set>
                                      <p:cBhvr>
                                        <p:cTn dur="1" fill="hold">
                                          <p:stCondLst>
                                            <p:cond delay="0"/>
                                          </p:stCondLst>
                                        </p:cTn>
                                        <p:tgtEl>
                                          <p:spTgt spid="1411"/>
                                        </p:tgtEl>
                                        <p:attrNameLst>
                                          <p:attrName>style.visibility</p:attrName>
                                        </p:attrNameLst>
                                      </p:cBhvr>
                                      <p:to>
                                        <p:strVal val="visible"/>
                                      </p:to>
                                    </p:set>
                                    <p:animEffect filter="fade" transition="in">
                                      <p:cBhvr>
                                        <p:cTn dur="1000"/>
                                        <p:tgtEl>
                                          <p:spTgt spid="1411"/>
                                        </p:tgtEl>
                                      </p:cBhvr>
                                    </p:animEffect>
                                  </p:childTnLst>
                                </p:cTn>
                              </p:par>
                              <p:par>
                                <p:cTn fill="hold" nodeType="withEffect" presetClass="entr" presetID="10" presetSubtype="0">
                                  <p:stCondLst>
                                    <p:cond delay="0"/>
                                  </p:stCondLst>
                                  <p:childTnLst>
                                    <p:set>
                                      <p:cBhvr>
                                        <p:cTn dur="1" fill="hold">
                                          <p:stCondLst>
                                            <p:cond delay="0"/>
                                          </p:stCondLst>
                                        </p:cTn>
                                        <p:tgtEl>
                                          <p:spTgt spid="1413"/>
                                        </p:tgtEl>
                                        <p:attrNameLst>
                                          <p:attrName>style.visibility</p:attrName>
                                        </p:attrNameLst>
                                      </p:cBhvr>
                                      <p:to>
                                        <p:strVal val="visible"/>
                                      </p:to>
                                    </p:set>
                                    <p:animEffect filter="fade" transition="in">
                                      <p:cBhvr>
                                        <p:cTn dur="1000"/>
                                        <p:tgtEl>
                                          <p:spTgt spid="1413"/>
                                        </p:tgtEl>
                                      </p:cBhvr>
                                    </p:animEffect>
                                  </p:childTnLst>
                                </p:cTn>
                              </p:par>
                              <p:par>
                                <p:cTn fill="hold" nodeType="withEffect" presetClass="entr" presetID="10" presetSubtype="0">
                                  <p:stCondLst>
                                    <p:cond delay="0"/>
                                  </p:stCondLst>
                                  <p:childTnLst>
                                    <p:set>
                                      <p:cBhvr>
                                        <p:cTn dur="1" fill="hold">
                                          <p:stCondLst>
                                            <p:cond delay="0"/>
                                          </p:stCondLst>
                                        </p:cTn>
                                        <p:tgtEl>
                                          <p:spTgt spid="1414"/>
                                        </p:tgtEl>
                                        <p:attrNameLst>
                                          <p:attrName>style.visibility</p:attrName>
                                        </p:attrNameLst>
                                      </p:cBhvr>
                                      <p:to>
                                        <p:strVal val="visible"/>
                                      </p:to>
                                    </p:set>
                                    <p:animEffect filter="fade" transition="in">
                                      <p:cBhvr>
                                        <p:cTn dur="1000"/>
                                        <p:tgtEl>
                                          <p:spTgt spid="1414"/>
                                        </p:tgtEl>
                                      </p:cBhvr>
                                    </p:animEffect>
                                  </p:childTnLst>
                                </p:cTn>
                              </p:par>
                              <p:par>
                                <p:cTn fill="hold" nodeType="withEffect" presetClass="entr" presetID="10" presetSubtype="0">
                                  <p:stCondLst>
                                    <p:cond delay="0"/>
                                  </p:stCondLst>
                                  <p:childTnLst>
                                    <p:set>
                                      <p:cBhvr>
                                        <p:cTn dur="1" fill="hold">
                                          <p:stCondLst>
                                            <p:cond delay="0"/>
                                          </p:stCondLst>
                                        </p:cTn>
                                        <p:tgtEl>
                                          <p:spTgt spid="1415"/>
                                        </p:tgtEl>
                                        <p:attrNameLst>
                                          <p:attrName>style.visibility</p:attrName>
                                        </p:attrNameLst>
                                      </p:cBhvr>
                                      <p:to>
                                        <p:strVal val="visible"/>
                                      </p:to>
                                    </p:set>
                                    <p:animEffect filter="fade" transition="in">
                                      <p:cBhvr>
                                        <p:cTn dur="1000"/>
                                        <p:tgtEl>
                                          <p:spTgt spid="1415"/>
                                        </p:tgtEl>
                                      </p:cBhvr>
                                    </p:animEffect>
                                  </p:childTnLst>
                                </p:cTn>
                              </p:par>
                              <p:par>
                                <p:cTn fill="hold" nodeType="withEffect" presetClass="entr" presetID="10" presetSubtype="0">
                                  <p:stCondLst>
                                    <p:cond delay="0"/>
                                  </p:stCondLst>
                                  <p:childTnLst>
                                    <p:set>
                                      <p:cBhvr>
                                        <p:cTn dur="1" fill="hold">
                                          <p:stCondLst>
                                            <p:cond delay="0"/>
                                          </p:stCondLst>
                                        </p:cTn>
                                        <p:tgtEl>
                                          <p:spTgt spid="1418"/>
                                        </p:tgtEl>
                                        <p:attrNameLst>
                                          <p:attrName>style.visibility</p:attrName>
                                        </p:attrNameLst>
                                      </p:cBhvr>
                                      <p:to>
                                        <p:strVal val="visible"/>
                                      </p:to>
                                    </p:set>
                                    <p:animEffect filter="fade" transition="in">
                                      <p:cBhvr>
                                        <p:cTn dur="1000"/>
                                        <p:tgtEl>
                                          <p:spTgt spid="1418"/>
                                        </p:tgtEl>
                                      </p:cBhvr>
                                    </p:animEffect>
                                  </p:childTnLst>
                                </p:cTn>
                              </p:par>
                              <p:par>
                                <p:cTn fill="hold" nodeType="withEffect" presetClass="entr" presetID="10" presetSubtype="0">
                                  <p:stCondLst>
                                    <p:cond delay="0"/>
                                  </p:stCondLst>
                                  <p:childTnLst>
                                    <p:set>
                                      <p:cBhvr>
                                        <p:cTn dur="1" fill="hold">
                                          <p:stCondLst>
                                            <p:cond delay="0"/>
                                          </p:stCondLst>
                                        </p:cTn>
                                        <p:tgtEl>
                                          <p:spTgt spid="1429"/>
                                        </p:tgtEl>
                                        <p:attrNameLst>
                                          <p:attrName>style.visibility</p:attrName>
                                        </p:attrNameLst>
                                      </p:cBhvr>
                                      <p:to>
                                        <p:strVal val="visible"/>
                                      </p:to>
                                    </p:set>
                                    <p:animEffect filter="fade" transition="in">
                                      <p:cBhvr>
                                        <p:cTn dur="1000"/>
                                        <p:tgtEl>
                                          <p:spTgt spid="14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1"/>
                                        </p:tgtEl>
                                        <p:attrNameLst>
                                          <p:attrName>style.visibility</p:attrName>
                                        </p:attrNameLst>
                                      </p:cBhvr>
                                      <p:to>
                                        <p:strVal val="visible"/>
                                      </p:to>
                                    </p:set>
                                    <p:animEffect filter="fade" transition="in">
                                      <p:cBhvr>
                                        <p:cTn dur="1000"/>
                                        <p:tgtEl>
                                          <p:spTgt spid="1431"/>
                                        </p:tgtEl>
                                      </p:cBhvr>
                                    </p:animEffect>
                                  </p:childTnLst>
                                </p:cTn>
                              </p:par>
                              <p:par>
                                <p:cTn fill="hold" nodeType="withEffect" presetClass="entr" presetID="10" presetSubtype="0">
                                  <p:stCondLst>
                                    <p:cond delay="0"/>
                                  </p:stCondLst>
                                  <p:childTnLst>
                                    <p:set>
                                      <p:cBhvr>
                                        <p:cTn dur="1" fill="hold">
                                          <p:stCondLst>
                                            <p:cond delay="0"/>
                                          </p:stCondLst>
                                        </p:cTn>
                                        <p:tgtEl>
                                          <p:spTgt spid="1432"/>
                                        </p:tgtEl>
                                        <p:attrNameLst>
                                          <p:attrName>style.visibility</p:attrName>
                                        </p:attrNameLst>
                                      </p:cBhvr>
                                      <p:to>
                                        <p:strVal val="visible"/>
                                      </p:to>
                                    </p:set>
                                    <p:animEffect filter="fade" transition="in">
                                      <p:cBhvr>
                                        <p:cTn dur="1000"/>
                                        <p:tgtEl>
                                          <p:spTgt spid="14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9"/>
                                        </p:tgtEl>
                                        <p:attrNameLst>
                                          <p:attrName>style.visibility</p:attrName>
                                        </p:attrNameLst>
                                      </p:cBhvr>
                                      <p:to>
                                        <p:strVal val="visible"/>
                                      </p:to>
                                    </p:set>
                                    <p:animEffect filter="fade" transition="in">
                                      <p:cBhvr>
                                        <p:cTn dur="1000"/>
                                        <p:tgtEl>
                                          <p:spTgt spid="1419"/>
                                        </p:tgtEl>
                                      </p:cBhvr>
                                    </p:animEffect>
                                  </p:childTnLst>
                                </p:cTn>
                              </p:par>
                              <p:par>
                                <p:cTn fill="hold" nodeType="withEffect" presetClass="entr" presetID="10" presetSubtype="0">
                                  <p:stCondLst>
                                    <p:cond delay="0"/>
                                  </p:stCondLst>
                                  <p:childTnLst>
                                    <p:set>
                                      <p:cBhvr>
                                        <p:cTn dur="1" fill="hold">
                                          <p:stCondLst>
                                            <p:cond delay="0"/>
                                          </p:stCondLst>
                                        </p:cTn>
                                        <p:tgtEl>
                                          <p:spTgt spid="1420"/>
                                        </p:tgtEl>
                                        <p:attrNameLst>
                                          <p:attrName>style.visibility</p:attrName>
                                        </p:attrNameLst>
                                      </p:cBhvr>
                                      <p:to>
                                        <p:strVal val="visible"/>
                                      </p:to>
                                    </p:set>
                                    <p:animEffect filter="fade" transition="in">
                                      <p:cBhvr>
                                        <p:cTn dur="1000"/>
                                        <p:tgtEl>
                                          <p:spTgt spid="1420"/>
                                        </p:tgtEl>
                                      </p:cBhvr>
                                    </p:animEffect>
                                  </p:childTnLst>
                                </p:cTn>
                              </p:par>
                              <p:par>
                                <p:cTn fill="hold" nodeType="withEffect" presetClass="entr" presetID="10" presetSubtype="0">
                                  <p:stCondLst>
                                    <p:cond delay="0"/>
                                  </p:stCondLst>
                                  <p:childTnLst>
                                    <p:set>
                                      <p:cBhvr>
                                        <p:cTn dur="1" fill="hold">
                                          <p:stCondLst>
                                            <p:cond delay="0"/>
                                          </p:stCondLst>
                                        </p:cTn>
                                        <p:tgtEl>
                                          <p:spTgt spid="1421"/>
                                        </p:tgtEl>
                                        <p:attrNameLst>
                                          <p:attrName>style.visibility</p:attrName>
                                        </p:attrNameLst>
                                      </p:cBhvr>
                                      <p:to>
                                        <p:strVal val="visible"/>
                                      </p:to>
                                    </p:set>
                                    <p:animEffect filter="fade" transition="in">
                                      <p:cBhvr>
                                        <p:cTn dur="1000"/>
                                        <p:tgtEl>
                                          <p:spTgt spid="1421"/>
                                        </p:tgtEl>
                                      </p:cBhvr>
                                    </p:animEffect>
                                  </p:childTnLst>
                                </p:cTn>
                              </p:par>
                              <p:par>
                                <p:cTn fill="hold" nodeType="withEffect" presetClass="entr" presetID="10" presetSubtype="0">
                                  <p:stCondLst>
                                    <p:cond delay="0"/>
                                  </p:stCondLst>
                                  <p:childTnLst>
                                    <p:set>
                                      <p:cBhvr>
                                        <p:cTn dur="1" fill="hold">
                                          <p:stCondLst>
                                            <p:cond delay="0"/>
                                          </p:stCondLst>
                                        </p:cTn>
                                        <p:tgtEl>
                                          <p:spTgt spid="1423"/>
                                        </p:tgtEl>
                                        <p:attrNameLst>
                                          <p:attrName>style.visibility</p:attrName>
                                        </p:attrNameLst>
                                      </p:cBhvr>
                                      <p:to>
                                        <p:strVal val="visible"/>
                                      </p:to>
                                    </p:set>
                                    <p:animEffect filter="fade" transition="in">
                                      <p:cBhvr>
                                        <p:cTn dur="1000"/>
                                        <p:tgtEl>
                                          <p:spTgt spid="1423"/>
                                        </p:tgtEl>
                                      </p:cBhvr>
                                    </p:animEffect>
                                  </p:childTnLst>
                                </p:cTn>
                              </p:par>
                              <p:par>
                                <p:cTn fill="hold" nodeType="withEffect" presetClass="entr" presetID="10" presetSubtype="0">
                                  <p:stCondLst>
                                    <p:cond delay="0"/>
                                  </p:stCondLst>
                                  <p:childTnLst>
                                    <p:set>
                                      <p:cBhvr>
                                        <p:cTn dur="1" fill="hold">
                                          <p:stCondLst>
                                            <p:cond delay="0"/>
                                          </p:stCondLst>
                                        </p:cTn>
                                        <p:tgtEl>
                                          <p:spTgt spid="1424"/>
                                        </p:tgtEl>
                                        <p:attrNameLst>
                                          <p:attrName>style.visibility</p:attrName>
                                        </p:attrNameLst>
                                      </p:cBhvr>
                                      <p:to>
                                        <p:strVal val="visible"/>
                                      </p:to>
                                    </p:set>
                                    <p:animEffect filter="fade" transition="in">
                                      <p:cBhvr>
                                        <p:cTn dur="1000"/>
                                        <p:tgtEl>
                                          <p:spTgt spid="1424"/>
                                        </p:tgtEl>
                                      </p:cBhvr>
                                    </p:animEffect>
                                  </p:childTnLst>
                                </p:cTn>
                              </p:par>
                              <p:par>
                                <p:cTn fill="hold" nodeType="withEffect" presetClass="entr" presetID="10" presetSubtype="0">
                                  <p:stCondLst>
                                    <p:cond delay="0"/>
                                  </p:stCondLst>
                                  <p:childTnLst>
                                    <p:set>
                                      <p:cBhvr>
                                        <p:cTn dur="1" fill="hold">
                                          <p:stCondLst>
                                            <p:cond delay="0"/>
                                          </p:stCondLst>
                                        </p:cTn>
                                        <p:tgtEl>
                                          <p:spTgt spid="1422"/>
                                        </p:tgtEl>
                                        <p:attrNameLst>
                                          <p:attrName>style.visibility</p:attrName>
                                        </p:attrNameLst>
                                      </p:cBhvr>
                                      <p:to>
                                        <p:strVal val="visible"/>
                                      </p:to>
                                    </p:set>
                                    <p:animEffect filter="fade" transition="in">
                                      <p:cBhvr>
                                        <p:cTn dur="1000"/>
                                        <p:tgtEl>
                                          <p:spTgt spid="14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5"/>
                                        </p:tgtEl>
                                        <p:attrNameLst>
                                          <p:attrName>style.visibility</p:attrName>
                                        </p:attrNameLst>
                                      </p:cBhvr>
                                      <p:to>
                                        <p:strVal val="visible"/>
                                      </p:to>
                                    </p:set>
                                    <p:animEffect filter="fade" transition="in">
                                      <p:cBhvr>
                                        <p:cTn dur="1000"/>
                                        <p:tgtEl>
                                          <p:spTgt spid="1425"/>
                                        </p:tgtEl>
                                      </p:cBhvr>
                                    </p:animEffect>
                                  </p:childTnLst>
                                </p:cTn>
                              </p:par>
                              <p:par>
                                <p:cTn fill="hold" nodeType="withEffect" presetClass="entr" presetID="10" presetSubtype="0">
                                  <p:stCondLst>
                                    <p:cond delay="0"/>
                                  </p:stCondLst>
                                  <p:childTnLst>
                                    <p:set>
                                      <p:cBhvr>
                                        <p:cTn dur="1" fill="hold">
                                          <p:stCondLst>
                                            <p:cond delay="0"/>
                                          </p:stCondLst>
                                        </p:cTn>
                                        <p:tgtEl>
                                          <p:spTgt spid="1426"/>
                                        </p:tgtEl>
                                        <p:attrNameLst>
                                          <p:attrName>style.visibility</p:attrName>
                                        </p:attrNameLst>
                                      </p:cBhvr>
                                      <p:to>
                                        <p:strVal val="visible"/>
                                      </p:to>
                                    </p:set>
                                    <p:animEffect filter="fade" transition="in">
                                      <p:cBhvr>
                                        <p:cTn dur="1000"/>
                                        <p:tgtEl>
                                          <p:spTgt spid="14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7"/>
                                        </p:tgtEl>
                                        <p:attrNameLst>
                                          <p:attrName>style.visibility</p:attrName>
                                        </p:attrNameLst>
                                      </p:cBhvr>
                                      <p:to>
                                        <p:strVal val="visible"/>
                                      </p:to>
                                    </p:set>
                                    <p:animEffect filter="fade" transition="in">
                                      <p:cBhvr>
                                        <p:cTn dur="1000"/>
                                        <p:tgtEl>
                                          <p:spTgt spid="1427"/>
                                        </p:tgtEl>
                                      </p:cBhvr>
                                    </p:animEffect>
                                  </p:childTnLst>
                                </p:cTn>
                              </p:par>
                              <p:par>
                                <p:cTn fill="hold" nodeType="withEffect" presetClass="entr" presetID="10" presetSubtype="0">
                                  <p:stCondLst>
                                    <p:cond delay="0"/>
                                  </p:stCondLst>
                                  <p:childTnLst>
                                    <p:set>
                                      <p:cBhvr>
                                        <p:cTn dur="1" fill="hold">
                                          <p:stCondLst>
                                            <p:cond delay="0"/>
                                          </p:stCondLst>
                                        </p:cTn>
                                        <p:tgtEl>
                                          <p:spTgt spid="1428"/>
                                        </p:tgtEl>
                                        <p:attrNameLst>
                                          <p:attrName>style.visibility</p:attrName>
                                        </p:attrNameLst>
                                      </p:cBhvr>
                                      <p:to>
                                        <p:strVal val="visible"/>
                                      </p:to>
                                    </p:set>
                                    <p:animEffect filter="fade" transition="in">
                                      <p:cBhvr>
                                        <p:cTn dur="1000"/>
                                        <p:tgtEl>
                                          <p:spTgt spid="1428"/>
                                        </p:tgtEl>
                                      </p:cBhvr>
                                    </p:animEffect>
                                  </p:childTnLst>
                                </p:cTn>
                              </p:par>
                              <p:par>
                                <p:cTn fill="hold" nodeType="withEffect" presetClass="entr" presetID="10" presetSubtype="0">
                                  <p:stCondLst>
                                    <p:cond delay="0"/>
                                  </p:stCondLst>
                                  <p:childTnLst>
                                    <p:set>
                                      <p:cBhvr>
                                        <p:cTn dur="1" fill="hold">
                                          <p:stCondLst>
                                            <p:cond delay="0"/>
                                          </p:stCondLst>
                                        </p:cTn>
                                        <p:tgtEl>
                                          <p:spTgt spid="1433"/>
                                        </p:tgtEl>
                                        <p:attrNameLst>
                                          <p:attrName>style.visibility</p:attrName>
                                        </p:attrNameLst>
                                      </p:cBhvr>
                                      <p:to>
                                        <p:strVal val="visible"/>
                                      </p:to>
                                    </p:set>
                                    <p:animEffect filter="fade" transition="in">
                                      <p:cBhvr>
                                        <p:cTn dur="1000"/>
                                        <p:tgtEl>
                                          <p:spTgt spid="14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437" name="Shape 1437"/>
        <p:cNvGrpSpPr/>
        <p:nvPr/>
      </p:nvGrpSpPr>
      <p:grpSpPr>
        <a:xfrm>
          <a:off x="0" y="0"/>
          <a:ext cx="0" cy="0"/>
          <a:chOff x="0" y="0"/>
          <a:chExt cx="0" cy="0"/>
        </a:xfrm>
      </p:grpSpPr>
      <p:grpSp>
        <p:nvGrpSpPr>
          <p:cNvPr id="1438" name="Shape 1438"/>
          <p:cNvGrpSpPr/>
          <p:nvPr/>
        </p:nvGrpSpPr>
        <p:grpSpPr>
          <a:xfrm>
            <a:off x="4721275" y="2048373"/>
            <a:ext cx="1742993" cy="1256426"/>
            <a:chOff x="4721275" y="2048373"/>
            <a:chExt cx="1742993" cy="1256426"/>
          </a:xfrm>
        </p:grpSpPr>
        <p:sp>
          <p:nvSpPr>
            <p:cNvPr id="1439" name="Shape 1439"/>
            <p:cNvSpPr/>
            <p:nvPr/>
          </p:nvSpPr>
          <p:spPr>
            <a:xfrm>
              <a:off x="4721275" y="2059500"/>
              <a:ext cx="1536600" cy="1245300"/>
            </a:xfrm>
            <a:prstGeom prst="roundRect">
              <a:avLst>
                <a:gd fmla="val 11115" name="adj"/>
              </a:avLst>
            </a:prstGeom>
            <a:noFill/>
            <a:ln cap="flat" cmpd="sng" w="28575">
              <a:solidFill>
                <a:srgbClr val="E06666"/>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40" name="Shape 1440"/>
            <p:cNvSpPr txBox="1"/>
            <p:nvPr/>
          </p:nvSpPr>
          <p:spPr>
            <a:xfrm>
              <a:off x="4732968" y="2048373"/>
              <a:ext cx="1731300" cy="3813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lang="en" sz="2000">
                  <a:solidFill>
                    <a:srgbClr val="595959"/>
                  </a:solidFill>
                  <a:latin typeface="Calibri"/>
                  <a:ea typeface="Calibri"/>
                  <a:cs typeface="Calibri"/>
                  <a:sym typeface="Calibri"/>
                </a:rPr>
                <a:t>     </a:t>
              </a:r>
              <a:r>
                <a:rPr b="0" i="0" lang="en" sz="2000" u="none" cap="none" strike="noStrike">
                  <a:solidFill>
                    <a:srgbClr val="595959"/>
                  </a:solidFill>
                  <a:latin typeface="Calibri"/>
                  <a:ea typeface="Calibri"/>
                  <a:cs typeface="Calibri"/>
                  <a:sym typeface="Calibri"/>
                </a:rPr>
                <a:t>Blo</a:t>
              </a:r>
              <a:r>
                <a:rPr lang="en" sz="2000">
                  <a:solidFill>
                    <a:srgbClr val="595959"/>
                  </a:solidFill>
                  <a:latin typeface="Calibri"/>
                  <a:ea typeface="Calibri"/>
                  <a:cs typeface="Calibri"/>
                  <a:sym typeface="Calibri"/>
                </a:rPr>
                <a:t>ck</a:t>
              </a:r>
              <a:r>
                <a:rPr b="0" i="0" lang="en" sz="2000" u="none" cap="none" strike="noStrike">
                  <a:solidFill>
                    <a:srgbClr val="595959"/>
                  </a:solidFill>
                  <a:latin typeface="Calibri"/>
                  <a:ea typeface="Calibri"/>
                  <a:cs typeface="Calibri"/>
                  <a:sym typeface="Calibri"/>
                </a:rPr>
                <a:t> “n”</a:t>
              </a:r>
            </a:p>
          </p:txBody>
        </p:sp>
      </p:grpSp>
      <p:grpSp>
        <p:nvGrpSpPr>
          <p:cNvPr id="1441" name="Shape 1441"/>
          <p:cNvGrpSpPr/>
          <p:nvPr/>
        </p:nvGrpSpPr>
        <p:grpSpPr>
          <a:xfrm>
            <a:off x="108746" y="4841157"/>
            <a:ext cx="2322575" cy="351786"/>
            <a:chOff x="0" y="0"/>
            <a:chExt cx="2147483646" cy="2147483647"/>
          </a:xfrm>
        </p:grpSpPr>
        <p:sp>
          <p:nvSpPr>
            <p:cNvPr id="1442" name="Shape 1442"/>
            <p:cNvSpPr txBox="1"/>
            <p:nvPr/>
          </p:nvSpPr>
          <p:spPr>
            <a:xfrm>
              <a:off x="751539403" y="0"/>
              <a:ext cx="1073741906" cy="2147483647"/>
            </a:xfrm>
            <a:prstGeom prst="rect">
              <a:avLst/>
            </a:prstGeom>
            <a:noFill/>
            <a:ln>
              <a:noFill/>
            </a:ln>
          </p:spPr>
          <p:txBody>
            <a:bodyPr anchorCtr="0" anchor="t" bIns="45700" lIns="45700" rIns="45700" tIns="45700">
              <a:noAutofit/>
            </a:bodyPr>
            <a:lstStyle/>
            <a:p>
              <a:pPr indent="0" lvl="0" marL="0" marR="0" rtl="0" algn="ctr">
                <a:lnSpc>
                  <a:spcPct val="100000"/>
                </a:lnSpc>
                <a:spcBef>
                  <a:spcPts val="0"/>
                </a:spcBef>
                <a:spcAft>
                  <a:spcPts val="0"/>
                </a:spcAft>
                <a:buClr>
                  <a:srgbClr val="7F7F7F"/>
                </a:buClr>
                <a:buSzPct val="25000"/>
                <a:buFont typeface="Calibri"/>
                <a:buNone/>
              </a:pPr>
              <a:r>
                <a:rPr b="0" i="0" lang="en" sz="1200" u="none" cap="none" strike="noStrike">
                  <a:solidFill>
                    <a:srgbClr val="7F7F7F"/>
                  </a:solidFill>
                  <a:latin typeface="Calibri"/>
                  <a:ea typeface="Calibri"/>
                  <a:cs typeface="Calibri"/>
                  <a:sym typeface="Calibri"/>
                </a:rPr>
                <a:t>SHA-256</a:t>
              </a:r>
            </a:p>
          </p:txBody>
        </p:sp>
        <p:sp>
          <p:nvSpPr>
            <p:cNvPr id="1443" name="Shape 1443"/>
            <p:cNvSpPr txBox="1"/>
            <p:nvPr/>
          </p:nvSpPr>
          <p:spPr>
            <a:xfrm>
              <a:off x="0" y="0"/>
              <a:ext cx="2147483646" cy="2147483647"/>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7F7F7F"/>
                </a:buClr>
                <a:buSzPct val="25000"/>
                <a:buFont typeface="Calibri"/>
                <a:buNone/>
              </a:pPr>
              <a:r>
                <a:rPr lang="en" sz="1200">
                  <a:solidFill>
                    <a:srgbClr val="7F7F7F"/>
                  </a:solidFill>
                  <a:latin typeface="Calibri"/>
                  <a:ea typeface="Calibri"/>
                  <a:cs typeface="Calibri"/>
                  <a:sym typeface="Calibri"/>
                </a:rPr>
                <a:t>Hash Technique</a:t>
              </a:r>
              <a:r>
                <a:rPr b="0" i="0" lang="en" sz="1200" u="none" cap="none" strike="noStrike">
                  <a:solidFill>
                    <a:srgbClr val="7F7F7F"/>
                  </a:solidFill>
                  <a:latin typeface="Calibri"/>
                  <a:ea typeface="Calibri"/>
                  <a:cs typeface="Calibri"/>
                  <a:sym typeface="Calibri"/>
                </a:rPr>
                <a:t>:</a:t>
              </a:r>
            </a:p>
          </p:txBody>
        </p:sp>
      </p:grpSp>
      <p:grpSp>
        <p:nvGrpSpPr>
          <p:cNvPr id="1444" name="Shape 1444"/>
          <p:cNvGrpSpPr/>
          <p:nvPr/>
        </p:nvGrpSpPr>
        <p:grpSpPr>
          <a:xfrm>
            <a:off x="5474134" y="631849"/>
            <a:ext cx="2803391" cy="1427604"/>
            <a:chOff x="0" y="0"/>
            <a:chExt cx="2147483647" cy="2147483647"/>
          </a:xfrm>
        </p:grpSpPr>
        <p:cxnSp>
          <p:nvCxnSpPr>
            <p:cNvPr id="1445" name="Shape 1445"/>
            <p:cNvCxnSpPr/>
            <p:nvPr/>
          </p:nvCxnSpPr>
          <p:spPr>
            <a:xfrm flipH="1">
              <a:off x="0" y="452687983"/>
              <a:ext cx="366010532" cy="1694795664"/>
            </a:xfrm>
            <a:prstGeom prst="straightConnector1">
              <a:avLst/>
            </a:prstGeom>
            <a:noFill/>
            <a:ln cap="flat" cmpd="sng" w="9525">
              <a:solidFill>
                <a:srgbClr val="4BACC6"/>
              </a:solidFill>
              <a:prstDash val="solid"/>
              <a:miter/>
              <a:headEnd len="med" w="med" type="none"/>
              <a:tailEnd len="med" w="med" type="none"/>
            </a:ln>
          </p:spPr>
        </p:cxnSp>
        <p:sp>
          <p:nvSpPr>
            <p:cNvPr id="1446" name="Shape 1446"/>
            <p:cNvSpPr txBox="1"/>
            <p:nvPr/>
          </p:nvSpPr>
          <p:spPr>
            <a:xfrm>
              <a:off x="368320517" y="0"/>
              <a:ext cx="1779163129" cy="925869946"/>
            </a:xfrm>
            <a:prstGeom prst="rect">
              <a:avLst/>
            </a:prstGeom>
            <a:noFill/>
            <a:ln>
              <a:noFill/>
            </a:ln>
          </p:spPr>
          <p:txBody>
            <a:bodyPr anchorCtr="0" anchor="t" bIns="45700" lIns="45700" rIns="45700" tIns="45700">
              <a:noAutofit/>
            </a:bodyPr>
            <a:lstStyle/>
            <a:p>
              <a:pPr indent="-342900" lvl="0" marL="342900" marR="0" rtl="0" algn="l">
                <a:lnSpc>
                  <a:spcPct val="100000"/>
                </a:lnSpc>
                <a:spcBef>
                  <a:spcPts val="0"/>
                </a:spcBef>
                <a:spcAft>
                  <a:spcPts val="0"/>
                </a:spcAft>
                <a:buClr>
                  <a:srgbClr val="7F7F7F"/>
                </a:buClr>
                <a:buSzPct val="100000"/>
                <a:buFont typeface="Calibri"/>
                <a:buAutoNum type="arabicParenR"/>
              </a:pPr>
              <a:r>
                <a:rPr b="0" i="0" lang="en" sz="1800" u="none" cap="none" strike="noStrike">
                  <a:solidFill>
                    <a:srgbClr val="7F7F7F"/>
                  </a:solidFill>
                  <a:latin typeface="Calibri"/>
                  <a:ea typeface="Calibri"/>
                  <a:cs typeface="Calibri"/>
                  <a:sym typeface="Calibri"/>
                </a:rPr>
                <a:t>Hash #</a:t>
              </a:r>
            </a:p>
            <a:p>
              <a:pPr indent="-342900" lvl="0" marL="342900" marR="0" rtl="0" algn="l">
                <a:lnSpc>
                  <a:spcPct val="100000"/>
                </a:lnSpc>
                <a:spcBef>
                  <a:spcPts val="0"/>
                </a:spcBef>
                <a:spcAft>
                  <a:spcPts val="0"/>
                </a:spcAft>
                <a:buClr>
                  <a:srgbClr val="7F7F7F"/>
                </a:buClr>
                <a:buSzPct val="100000"/>
                <a:buFont typeface="Calibri"/>
                <a:buAutoNum type="arabicParenR"/>
              </a:pPr>
              <a:r>
                <a:rPr b="0" i="0" lang="en" sz="1800" u="none" cap="none" strike="noStrike">
                  <a:solidFill>
                    <a:srgbClr val="7F7F7F"/>
                  </a:solidFill>
                  <a:latin typeface="Calibri"/>
                  <a:ea typeface="Calibri"/>
                  <a:cs typeface="Calibri"/>
                  <a:sym typeface="Calibri"/>
                </a:rPr>
                <a:t>Height: 418295 </a:t>
              </a:r>
            </a:p>
          </p:txBody>
        </p:sp>
      </p:grpSp>
      <p:grpSp>
        <p:nvGrpSpPr>
          <p:cNvPr id="1447" name="Shape 1447"/>
          <p:cNvGrpSpPr/>
          <p:nvPr/>
        </p:nvGrpSpPr>
        <p:grpSpPr>
          <a:xfrm>
            <a:off x="5941885" y="2051921"/>
            <a:ext cx="2576607" cy="2658863"/>
            <a:chOff x="5941885" y="2051921"/>
            <a:chExt cx="2576607" cy="2658863"/>
          </a:xfrm>
        </p:grpSpPr>
        <p:grpSp>
          <p:nvGrpSpPr>
            <p:cNvPr id="1448" name="Shape 1448"/>
            <p:cNvGrpSpPr/>
            <p:nvPr/>
          </p:nvGrpSpPr>
          <p:grpSpPr>
            <a:xfrm>
              <a:off x="5941885" y="2051921"/>
              <a:ext cx="2576607" cy="1971770"/>
              <a:chOff x="0" y="0"/>
              <a:chExt cx="2147483646" cy="2147483647"/>
            </a:xfrm>
          </p:grpSpPr>
          <p:pic>
            <p:nvPicPr>
              <p:cNvPr id="1449" name="Shape 1449"/>
              <p:cNvPicPr preferRelativeResize="0"/>
              <p:nvPr/>
            </p:nvPicPr>
            <p:blipFill rotWithShape="1">
              <a:blip r:embed="rId3">
                <a:alphaModFix/>
              </a:blip>
              <a:srcRect b="0" l="0" r="0" t="0"/>
              <a:stretch/>
            </p:blipFill>
            <p:spPr>
              <a:xfrm>
                <a:off x="0" y="0"/>
                <a:ext cx="2147483646" cy="2147483647"/>
              </a:xfrm>
              <a:prstGeom prst="rect">
                <a:avLst/>
              </a:prstGeom>
              <a:noFill/>
              <a:ln>
                <a:noFill/>
              </a:ln>
            </p:spPr>
          </p:pic>
          <p:sp>
            <p:nvSpPr>
              <p:cNvPr id="1450" name="Shape 1450"/>
              <p:cNvSpPr txBox="1"/>
              <p:nvPr/>
            </p:nvSpPr>
            <p:spPr>
              <a:xfrm>
                <a:off x="141149214" y="1515095749"/>
                <a:ext cx="967879987" cy="383714030"/>
              </a:xfrm>
              <a:prstGeom prst="rect">
                <a:avLst/>
              </a:prstGeom>
              <a:noFill/>
              <a:ln>
                <a:noFill/>
              </a:ln>
            </p:spPr>
            <p:txBody>
              <a:bodyPr anchorCtr="0" anchor="t" bIns="45700" lIns="45700" rIns="45700" tIns="45700">
                <a:noAutofit/>
              </a:bodyPr>
              <a:lstStyle/>
              <a:p>
                <a:pPr indent="0" lvl="0" marL="0" marR="0" rtl="0" algn="ctr">
                  <a:lnSpc>
                    <a:spcPct val="100000"/>
                  </a:lnSpc>
                  <a:spcBef>
                    <a:spcPts val="0"/>
                  </a:spcBef>
                  <a:spcAft>
                    <a:spcPts val="0"/>
                  </a:spcAft>
                  <a:buClr>
                    <a:srgbClr val="7F7F7F"/>
                  </a:buClr>
                  <a:buSzPct val="25000"/>
                  <a:buFont typeface="Calibri"/>
                  <a:buNone/>
                </a:pPr>
                <a:r>
                  <a:rPr b="0" i="0" lang="en" sz="1800" u="none" cap="none" strike="noStrike">
                    <a:solidFill>
                      <a:srgbClr val="7F7F7F"/>
                    </a:solidFill>
                    <a:latin typeface="Calibri"/>
                    <a:ea typeface="Calibri"/>
                    <a:cs typeface="Calibri"/>
                    <a:sym typeface="Calibri"/>
                  </a:rPr>
                  <a:t>hash n</a:t>
                </a:r>
              </a:p>
            </p:txBody>
          </p:sp>
        </p:grpSp>
        <p:sp>
          <p:nvSpPr>
            <p:cNvPr id="1451" name="Shape 1451"/>
            <p:cNvSpPr txBox="1"/>
            <p:nvPr/>
          </p:nvSpPr>
          <p:spPr>
            <a:xfrm>
              <a:off x="6206661" y="4340885"/>
              <a:ext cx="1006500" cy="369900"/>
            </a:xfrm>
            <a:prstGeom prst="rect">
              <a:avLst/>
            </a:prstGeom>
            <a:noFill/>
            <a:ln>
              <a:noFill/>
            </a:ln>
          </p:spPr>
          <p:txBody>
            <a:bodyPr anchorCtr="0" anchor="t" bIns="45700" lIns="45700" rIns="45700" tIns="45700">
              <a:noAutofit/>
            </a:bodyPr>
            <a:lstStyle/>
            <a:p>
              <a:pPr indent="0" lvl="0" marL="0" marR="0" rtl="0" algn="ctr">
                <a:lnSpc>
                  <a:spcPct val="100000"/>
                </a:lnSpc>
                <a:spcBef>
                  <a:spcPts val="0"/>
                </a:spcBef>
                <a:spcAft>
                  <a:spcPts val="0"/>
                </a:spcAft>
                <a:buClr>
                  <a:srgbClr val="7F7F7F"/>
                </a:buClr>
                <a:buSzPct val="25000"/>
                <a:buFont typeface="Calibri"/>
                <a:buNone/>
              </a:pPr>
              <a:r>
                <a:rPr b="0" i="0" lang="en" sz="1800" u="none" cap="none" strike="noStrike">
                  <a:solidFill>
                    <a:srgbClr val="7F7F7F"/>
                  </a:solidFill>
                  <a:latin typeface="Calibri"/>
                  <a:ea typeface="Calibri"/>
                  <a:cs typeface="Calibri"/>
                  <a:sym typeface="Calibri"/>
                </a:rPr>
                <a:t>10 min.</a:t>
              </a:r>
            </a:p>
          </p:txBody>
        </p:sp>
        <p:sp>
          <p:nvSpPr>
            <p:cNvPr id="1452" name="Shape 1452"/>
            <p:cNvSpPr/>
            <p:nvPr/>
          </p:nvSpPr>
          <p:spPr>
            <a:xfrm rot="5400000">
              <a:off x="6484111" y="3834512"/>
              <a:ext cx="474600" cy="384300"/>
            </a:xfrm>
            <a:custGeom>
              <a:pathLst>
                <a:path extrusionOk="0" h="120000" w="120000">
                  <a:moveTo>
                    <a:pt x="0" y="120000"/>
                  </a:moveTo>
                  <a:lnTo>
                    <a:pt x="24281" y="0"/>
                  </a:lnTo>
                  <a:lnTo>
                    <a:pt x="95718" y="0"/>
                  </a:lnTo>
                  <a:lnTo>
                    <a:pt x="120000" y="120000"/>
                  </a:lnTo>
                  <a:lnTo>
                    <a:pt x="0" y="120000"/>
                  </a:lnTo>
                  <a:close/>
                </a:path>
              </a:pathLst>
            </a:custGeom>
            <a:solidFill>
              <a:srgbClr val="604A7B"/>
            </a:solidFill>
            <a:ln cap="flat" cmpd="sng" w="25400">
              <a:solidFill>
                <a:srgbClr val="8064A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grpSp>
      <p:grpSp>
        <p:nvGrpSpPr>
          <p:cNvPr id="1453" name="Shape 1453"/>
          <p:cNvGrpSpPr/>
          <p:nvPr/>
        </p:nvGrpSpPr>
        <p:grpSpPr>
          <a:xfrm>
            <a:off x="4782414" y="2675516"/>
            <a:ext cx="684979" cy="149207"/>
            <a:chOff x="0" y="0"/>
            <a:chExt cx="2147483647" cy="2147483646"/>
          </a:xfrm>
        </p:grpSpPr>
        <p:sp>
          <p:nvSpPr>
            <p:cNvPr id="1454" name="Shape 1454"/>
            <p:cNvSpPr/>
            <p:nvPr/>
          </p:nvSpPr>
          <p:spPr>
            <a:xfrm>
              <a:off x="0" y="0"/>
              <a:ext cx="2147483647" cy="2147483646"/>
            </a:xfrm>
            <a:prstGeom prst="roundRect">
              <a:avLst>
                <a:gd fmla="val 16667" name="adj"/>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455" name="Shape 1455"/>
            <p:cNvSpPr txBox="1"/>
            <p:nvPr/>
          </p:nvSpPr>
          <p:spPr>
            <a:xfrm>
              <a:off x="649459851" y="0"/>
              <a:ext cx="744268233" cy="2103657238"/>
            </a:xfrm>
            <a:prstGeom prst="rect">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grpSp>
      <p:grpSp>
        <p:nvGrpSpPr>
          <p:cNvPr id="1456" name="Shape 1456"/>
          <p:cNvGrpSpPr/>
          <p:nvPr/>
        </p:nvGrpSpPr>
        <p:grpSpPr>
          <a:xfrm>
            <a:off x="5521661" y="2678432"/>
            <a:ext cx="684979" cy="149207"/>
            <a:chOff x="0" y="0"/>
            <a:chExt cx="2147483647" cy="2147483646"/>
          </a:xfrm>
        </p:grpSpPr>
        <p:sp>
          <p:nvSpPr>
            <p:cNvPr id="1457" name="Shape 1457"/>
            <p:cNvSpPr/>
            <p:nvPr/>
          </p:nvSpPr>
          <p:spPr>
            <a:xfrm>
              <a:off x="0" y="0"/>
              <a:ext cx="2147483647" cy="2147483646"/>
            </a:xfrm>
            <a:prstGeom prst="roundRect">
              <a:avLst>
                <a:gd fmla="val 16667" name="adj"/>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458" name="Shape 1458"/>
            <p:cNvSpPr txBox="1"/>
            <p:nvPr/>
          </p:nvSpPr>
          <p:spPr>
            <a:xfrm>
              <a:off x="649459851" y="0"/>
              <a:ext cx="744268233" cy="2104095062"/>
            </a:xfrm>
            <a:prstGeom prst="rect">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grpSp>
      <p:sp>
        <p:nvSpPr>
          <p:cNvPr id="1459" name="Shape 1459"/>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BLOCKCHAIN</a:t>
            </a:r>
          </a:p>
        </p:txBody>
      </p:sp>
      <p:grpSp>
        <p:nvGrpSpPr>
          <p:cNvPr id="1460" name="Shape 1460"/>
          <p:cNvGrpSpPr/>
          <p:nvPr/>
        </p:nvGrpSpPr>
        <p:grpSpPr>
          <a:xfrm>
            <a:off x="-661458" y="1176236"/>
            <a:ext cx="5709475" cy="3061647"/>
            <a:chOff x="-661458" y="1176236"/>
            <a:chExt cx="5709475" cy="3061647"/>
          </a:xfrm>
        </p:grpSpPr>
        <p:pic>
          <p:nvPicPr>
            <p:cNvPr id="1461" name="Shape 1461"/>
            <p:cNvPicPr preferRelativeResize="0"/>
            <p:nvPr/>
          </p:nvPicPr>
          <p:blipFill rotWithShape="1">
            <a:blip r:embed="rId4">
              <a:alphaModFix/>
            </a:blip>
            <a:srcRect b="78014" l="69588" r="0" t="0"/>
            <a:stretch/>
          </p:blipFill>
          <p:spPr>
            <a:xfrm flipH="1" rot="10800000">
              <a:off x="1319243" y="3468559"/>
              <a:ext cx="1681200" cy="585000"/>
            </a:xfrm>
            <a:prstGeom prst="rect">
              <a:avLst/>
            </a:prstGeom>
            <a:noFill/>
            <a:ln>
              <a:noFill/>
            </a:ln>
          </p:spPr>
        </p:pic>
        <p:pic>
          <p:nvPicPr>
            <p:cNvPr id="1462" name="Shape 1462"/>
            <p:cNvPicPr preferRelativeResize="0"/>
            <p:nvPr/>
          </p:nvPicPr>
          <p:blipFill rotWithShape="1">
            <a:blip r:embed="rId4">
              <a:alphaModFix/>
            </a:blip>
            <a:srcRect b="78014" l="69588" r="0" t="0"/>
            <a:stretch/>
          </p:blipFill>
          <p:spPr>
            <a:xfrm>
              <a:off x="-661458" y="1366652"/>
              <a:ext cx="1681200" cy="585000"/>
            </a:xfrm>
            <a:prstGeom prst="rect">
              <a:avLst/>
            </a:prstGeom>
            <a:noFill/>
            <a:ln>
              <a:noFill/>
            </a:ln>
          </p:spPr>
        </p:pic>
        <p:pic>
          <p:nvPicPr>
            <p:cNvPr id="1463" name="Shape 1463"/>
            <p:cNvPicPr preferRelativeResize="0"/>
            <p:nvPr/>
          </p:nvPicPr>
          <p:blipFill rotWithShape="1">
            <a:blip r:embed="rId4">
              <a:alphaModFix/>
            </a:blip>
            <a:srcRect b="78014" l="69588" r="0" t="0"/>
            <a:stretch/>
          </p:blipFill>
          <p:spPr>
            <a:xfrm>
              <a:off x="3366816" y="1373685"/>
              <a:ext cx="1681200" cy="585000"/>
            </a:xfrm>
            <a:prstGeom prst="rect">
              <a:avLst/>
            </a:prstGeom>
            <a:noFill/>
            <a:ln>
              <a:noFill/>
            </a:ln>
          </p:spPr>
        </p:pic>
        <p:sp>
          <p:nvSpPr>
            <p:cNvPr id="1464" name="Shape 1464"/>
            <p:cNvSpPr txBox="1"/>
            <p:nvPr/>
          </p:nvSpPr>
          <p:spPr>
            <a:xfrm>
              <a:off x="3676137" y="1588264"/>
              <a:ext cx="1161300" cy="352199"/>
            </a:xfrm>
            <a:prstGeom prst="rect">
              <a:avLst/>
            </a:prstGeom>
            <a:noFill/>
            <a:ln>
              <a:noFill/>
            </a:ln>
          </p:spPr>
          <p:txBody>
            <a:bodyPr anchorCtr="0" anchor="t" bIns="45700" lIns="45700" rIns="45700" tIns="45700">
              <a:noAutofit/>
            </a:bodyPr>
            <a:lstStyle/>
            <a:p>
              <a:pPr indent="0" lvl="0" marL="0" marR="0" rtl="0" algn="ctr">
                <a:lnSpc>
                  <a:spcPct val="100000"/>
                </a:lnSpc>
                <a:spcBef>
                  <a:spcPts val="0"/>
                </a:spcBef>
                <a:spcAft>
                  <a:spcPts val="0"/>
                </a:spcAft>
                <a:buClr>
                  <a:srgbClr val="7F7F7F"/>
                </a:buClr>
                <a:buSzPct val="25000"/>
                <a:buFont typeface="Calibri"/>
                <a:buNone/>
              </a:pPr>
              <a:r>
                <a:rPr b="0" i="0" lang="en" sz="1800" u="none" cap="none" strike="noStrike">
                  <a:solidFill>
                    <a:srgbClr val="7F7F7F"/>
                  </a:solidFill>
                  <a:latin typeface="Calibri"/>
                  <a:ea typeface="Calibri"/>
                  <a:cs typeface="Calibri"/>
                  <a:sym typeface="Calibri"/>
                </a:rPr>
                <a:t>hash n-1</a:t>
              </a:r>
            </a:p>
          </p:txBody>
        </p:sp>
        <p:sp>
          <p:nvSpPr>
            <p:cNvPr id="1465" name="Shape 1465"/>
            <p:cNvSpPr txBox="1"/>
            <p:nvPr/>
          </p:nvSpPr>
          <p:spPr>
            <a:xfrm>
              <a:off x="1669331" y="3443028"/>
              <a:ext cx="1161300" cy="352200"/>
            </a:xfrm>
            <a:prstGeom prst="rect">
              <a:avLst/>
            </a:prstGeom>
            <a:noFill/>
            <a:ln>
              <a:noFill/>
            </a:ln>
          </p:spPr>
          <p:txBody>
            <a:bodyPr anchorCtr="0" anchor="t" bIns="45700" lIns="45700" rIns="45700" tIns="45700">
              <a:noAutofit/>
            </a:bodyPr>
            <a:lstStyle/>
            <a:p>
              <a:pPr indent="0" lvl="0" marL="0" marR="0" rtl="0" algn="ctr">
                <a:lnSpc>
                  <a:spcPct val="100000"/>
                </a:lnSpc>
                <a:spcBef>
                  <a:spcPts val="0"/>
                </a:spcBef>
                <a:spcAft>
                  <a:spcPts val="0"/>
                </a:spcAft>
                <a:buClr>
                  <a:srgbClr val="7F7F7F"/>
                </a:buClr>
                <a:buSzPct val="25000"/>
                <a:buFont typeface="Calibri"/>
                <a:buNone/>
              </a:pPr>
              <a:r>
                <a:rPr b="0" i="0" lang="en" sz="1800" u="none" cap="none" strike="noStrike">
                  <a:solidFill>
                    <a:srgbClr val="7F7F7F"/>
                  </a:solidFill>
                  <a:latin typeface="Calibri"/>
                  <a:ea typeface="Calibri"/>
                  <a:cs typeface="Calibri"/>
                  <a:sym typeface="Calibri"/>
                </a:rPr>
                <a:t>hash n-2</a:t>
              </a:r>
            </a:p>
          </p:txBody>
        </p:sp>
        <p:sp>
          <p:nvSpPr>
            <p:cNvPr id="1466" name="Shape 1466"/>
            <p:cNvSpPr txBox="1"/>
            <p:nvPr/>
          </p:nvSpPr>
          <p:spPr>
            <a:xfrm>
              <a:off x="-362922" y="1589201"/>
              <a:ext cx="1161300" cy="319200"/>
            </a:xfrm>
            <a:prstGeom prst="rect">
              <a:avLst/>
            </a:prstGeom>
            <a:noFill/>
            <a:ln>
              <a:noFill/>
            </a:ln>
          </p:spPr>
          <p:txBody>
            <a:bodyPr anchorCtr="0" anchor="t" bIns="45700" lIns="45700" rIns="45700" tIns="45700">
              <a:noAutofit/>
            </a:bodyPr>
            <a:lstStyle/>
            <a:p>
              <a:pPr indent="0" lvl="0" marL="0" marR="0" rtl="0" algn="ctr">
                <a:lnSpc>
                  <a:spcPct val="100000"/>
                </a:lnSpc>
                <a:spcBef>
                  <a:spcPts val="0"/>
                </a:spcBef>
                <a:spcAft>
                  <a:spcPts val="0"/>
                </a:spcAft>
                <a:buClr>
                  <a:srgbClr val="7F7F7F"/>
                </a:buClr>
                <a:buSzPct val="25000"/>
                <a:buFont typeface="Calibri"/>
                <a:buNone/>
              </a:pPr>
              <a:r>
                <a:rPr b="0" i="0" lang="en" sz="1800" u="none" cap="none" strike="noStrike">
                  <a:solidFill>
                    <a:srgbClr val="7F7F7F"/>
                  </a:solidFill>
                  <a:latin typeface="Calibri"/>
                  <a:ea typeface="Calibri"/>
                  <a:cs typeface="Calibri"/>
                  <a:sym typeface="Calibri"/>
                </a:rPr>
                <a:t>hash n-3</a:t>
              </a:r>
            </a:p>
          </p:txBody>
        </p:sp>
        <p:grpSp>
          <p:nvGrpSpPr>
            <p:cNvPr id="1467" name="Shape 1467"/>
            <p:cNvGrpSpPr/>
            <p:nvPr/>
          </p:nvGrpSpPr>
          <p:grpSpPr>
            <a:xfrm>
              <a:off x="34781" y="1176236"/>
              <a:ext cx="4406654" cy="3061647"/>
              <a:chOff x="0" y="0"/>
              <a:chExt cx="2147483647" cy="2147483647"/>
            </a:xfrm>
          </p:grpSpPr>
          <p:sp>
            <p:nvSpPr>
              <p:cNvPr id="1468" name="Shape 1468"/>
              <p:cNvSpPr/>
              <p:nvPr/>
            </p:nvSpPr>
            <p:spPr>
              <a:xfrm rot="5400000">
                <a:off x="1948160130" y="30197637"/>
                <a:ext cx="220304175" cy="256690369"/>
              </a:xfrm>
              <a:custGeom>
                <a:pathLst>
                  <a:path extrusionOk="0" h="120000" w="120000">
                    <a:moveTo>
                      <a:pt x="0" y="119999"/>
                    </a:moveTo>
                    <a:lnTo>
                      <a:pt x="24285" y="0"/>
                    </a:lnTo>
                    <a:lnTo>
                      <a:pt x="95714" y="0"/>
                    </a:lnTo>
                    <a:lnTo>
                      <a:pt x="120000" y="119999"/>
                    </a:lnTo>
                    <a:lnTo>
                      <a:pt x="0" y="119999"/>
                    </a:lnTo>
                    <a:close/>
                  </a:path>
                </a:pathLst>
              </a:custGeom>
              <a:solidFill>
                <a:srgbClr val="604A7B"/>
              </a:solidFill>
              <a:ln cap="flat" cmpd="sng" w="25400">
                <a:solidFill>
                  <a:srgbClr val="8064A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469" name="Shape 1469"/>
              <p:cNvSpPr/>
              <p:nvPr/>
            </p:nvSpPr>
            <p:spPr>
              <a:xfrm rot="5400000">
                <a:off x="968748164" y="1860595639"/>
                <a:ext cx="220304175" cy="256690369"/>
              </a:xfrm>
              <a:custGeom>
                <a:pathLst>
                  <a:path extrusionOk="0" h="120000" w="120000">
                    <a:moveTo>
                      <a:pt x="0" y="119999"/>
                    </a:moveTo>
                    <a:lnTo>
                      <a:pt x="24285" y="0"/>
                    </a:lnTo>
                    <a:lnTo>
                      <a:pt x="95714" y="0"/>
                    </a:lnTo>
                    <a:lnTo>
                      <a:pt x="120000" y="119999"/>
                    </a:lnTo>
                    <a:lnTo>
                      <a:pt x="0" y="119999"/>
                    </a:lnTo>
                    <a:close/>
                  </a:path>
                </a:pathLst>
              </a:custGeom>
              <a:solidFill>
                <a:srgbClr val="604A7B"/>
              </a:solidFill>
              <a:ln cap="flat" cmpd="sng" w="25400">
                <a:solidFill>
                  <a:srgbClr val="8064A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470" name="Shape 1470"/>
              <p:cNvSpPr/>
              <p:nvPr/>
            </p:nvSpPr>
            <p:spPr>
              <a:xfrm rot="5400000">
                <a:off x="-20980658" y="30197637"/>
                <a:ext cx="220304175" cy="256690369"/>
              </a:xfrm>
              <a:custGeom>
                <a:pathLst>
                  <a:path extrusionOk="0" h="120000" w="120000">
                    <a:moveTo>
                      <a:pt x="0" y="119999"/>
                    </a:moveTo>
                    <a:lnTo>
                      <a:pt x="24285" y="0"/>
                    </a:lnTo>
                    <a:lnTo>
                      <a:pt x="95714" y="0"/>
                    </a:lnTo>
                    <a:lnTo>
                      <a:pt x="120000" y="119999"/>
                    </a:lnTo>
                    <a:lnTo>
                      <a:pt x="0" y="119999"/>
                    </a:lnTo>
                    <a:close/>
                  </a:path>
                </a:pathLst>
              </a:custGeom>
              <a:solidFill>
                <a:srgbClr val="604A7B"/>
              </a:solidFill>
              <a:ln cap="flat" cmpd="sng" w="25400">
                <a:solidFill>
                  <a:srgbClr val="8064A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grpSp>
        <p:sp>
          <p:nvSpPr>
            <p:cNvPr id="1471" name="Shape 1471"/>
            <p:cNvSpPr/>
            <p:nvPr/>
          </p:nvSpPr>
          <p:spPr>
            <a:xfrm>
              <a:off x="2531950" y="2068975"/>
              <a:ext cx="1536600" cy="1292700"/>
            </a:xfrm>
            <a:prstGeom prst="roundRect">
              <a:avLst>
                <a:gd fmla="val 11752" name="adj"/>
              </a:avLst>
            </a:prstGeom>
            <a:noFill/>
            <a:ln cap="flat" cmpd="sng" w="28575">
              <a:solidFill>
                <a:srgbClr val="48BA9D"/>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72" name="Shape 1472"/>
            <p:cNvSpPr/>
            <p:nvPr/>
          </p:nvSpPr>
          <p:spPr>
            <a:xfrm>
              <a:off x="510720" y="2068975"/>
              <a:ext cx="1536600" cy="1292700"/>
            </a:xfrm>
            <a:prstGeom prst="roundRect">
              <a:avLst>
                <a:gd fmla="val 11752" name="adj"/>
              </a:avLst>
            </a:prstGeom>
            <a:noFill/>
            <a:ln cap="flat" cmpd="sng" w="28575">
              <a:solidFill>
                <a:srgbClr val="1573BA"/>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grpSp>
        <p:nvGrpSpPr>
          <p:cNvPr id="1473" name="Shape 1473"/>
          <p:cNvGrpSpPr/>
          <p:nvPr/>
        </p:nvGrpSpPr>
        <p:grpSpPr>
          <a:xfrm>
            <a:off x="4767946" y="3078219"/>
            <a:ext cx="684979" cy="149207"/>
            <a:chOff x="0" y="0"/>
            <a:chExt cx="2147483647" cy="2147483646"/>
          </a:xfrm>
        </p:grpSpPr>
        <p:sp>
          <p:nvSpPr>
            <p:cNvPr id="1474" name="Shape 1474"/>
            <p:cNvSpPr/>
            <p:nvPr/>
          </p:nvSpPr>
          <p:spPr>
            <a:xfrm>
              <a:off x="0" y="0"/>
              <a:ext cx="2147483647" cy="2147483646"/>
            </a:xfrm>
            <a:prstGeom prst="roundRect">
              <a:avLst>
                <a:gd fmla="val 16667" name="adj"/>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475" name="Shape 1475"/>
            <p:cNvSpPr txBox="1"/>
            <p:nvPr/>
          </p:nvSpPr>
          <p:spPr>
            <a:xfrm>
              <a:off x="649459851" y="0"/>
              <a:ext cx="744268233" cy="2103657238"/>
            </a:xfrm>
            <a:prstGeom prst="rect">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grpSp>
      <p:grpSp>
        <p:nvGrpSpPr>
          <p:cNvPr id="1476" name="Shape 1476"/>
          <p:cNvGrpSpPr/>
          <p:nvPr/>
        </p:nvGrpSpPr>
        <p:grpSpPr>
          <a:xfrm>
            <a:off x="5507193" y="3081134"/>
            <a:ext cx="684979" cy="149207"/>
            <a:chOff x="0" y="0"/>
            <a:chExt cx="2147483647" cy="2147483646"/>
          </a:xfrm>
        </p:grpSpPr>
        <p:sp>
          <p:nvSpPr>
            <p:cNvPr id="1477" name="Shape 1477"/>
            <p:cNvSpPr/>
            <p:nvPr/>
          </p:nvSpPr>
          <p:spPr>
            <a:xfrm>
              <a:off x="0" y="0"/>
              <a:ext cx="2147483647" cy="2147483646"/>
            </a:xfrm>
            <a:prstGeom prst="roundRect">
              <a:avLst>
                <a:gd fmla="val 16667" name="adj"/>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478" name="Shape 1478"/>
            <p:cNvSpPr txBox="1"/>
            <p:nvPr/>
          </p:nvSpPr>
          <p:spPr>
            <a:xfrm>
              <a:off x="649459851" y="0"/>
              <a:ext cx="744268233" cy="2104095062"/>
            </a:xfrm>
            <a:prstGeom prst="rect">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grpSp>
      <p:grpSp>
        <p:nvGrpSpPr>
          <p:cNvPr id="1479" name="Shape 1479"/>
          <p:cNvGrpSpPr/>
          <p:nvPr/>
        </p:nvGrpSpPr>
        <p:grpSpPr>
          <a:xfrm>
            <a:off x="4775180" y="2871322"/>
            <a:ext cx="684979" cy="149207"/>
            <a:chOff x="0" y="0"/>
            <a:chExt cx="2147483647" cy="2147483646"/>
          </a:xfrm>
        </p:grpSpPr>
        <p:sp>
          <p:nvSpPr>
            <p:cNvPr id="1480" name="Shape 1480"/>
            <p:cNvSpPr/>
            <p:nvPr/>
          </p:nvSpPr>
          <p:spPr>
            <a:xfrm>
              <a:off x="0" y="0"/>
              <a:ext cx="2147483647" cy="2147483646"/>
            </a:xfrm>
            <a:prstGeom prst="roundRect">
              <a:avLst>
                <a:gd fmla="val 16667" name="adj"/>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481" name="Shape 1481"/>
            <p:cNvSpPr txBox="1"/>
            <p:nvPr/>
          </p:nvSpPr>
          <p:spPr>
            <a:xfrm>
              <a:off x="649459851" y="0"/>
              <a:ext cx="744268233" cy="2103657238"/>
            </a:xfrm>
            <a:prstGeom prst="rect">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grpSp>
      <p:grpSp>
        <p:nvGrpSpPr>
          <p:cNvPr id="1482" name="Shape 1482"/>
          <p:cNvGrpSpPr/>
          <p:nvPr/>
        </p:nvGrpSpPr>
        <p:grpSpPr>
          <a:xfrm>
            <a:off x="5514427" y="2874237"/>
            <a:ext cx="684979" cy="149207"/>
            <a:chOff x="0" y="0"/>
            <a:chExt cx="2147483647" cy="2147483646"/>
          </a:xfrm>
        </p:grpSpPr>
        <p:sp>
          <p:nvSpPr>
            <p:cNvPr id="1483" name="Shape 1483"/>
            <p:cNvSpPr/>
            <p:nvPr/>
          </p:nvSpPr>
          <p:spPr>
            <a:xfrm>
              <a:off x="0" y="0"/>
              <a:ext cx="2147483647" cy="2147483646"/>
            </a:xfrm>
            <a:prstGeom prst="roundRect">
              <a:avLst>
                <a:gd fmla="val 16667" name="adj"/>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484" name="Shape 1484"/>
            <p:cNvSpPr txBox="1"/>
            <p:nvPr/>
          </p:nvSpPr>
          <p:spPr>
            <a:xfrm>
              <a:off x="649459851" y="0"/>
              <a:ext cx="744268233" cy="2104095062"/>
            </a:xfrm>
            <a:prstGeom prst="rect">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grpSp>
      <p:grpSp>
        <p:nvGrpSpPr>
          <p:cNvPr id="1485" name="Shape 1485"/>
          <p:cNvGrpSpPr/>
          <p:nvPr/>
        </p:nvGrpSpPr>
        <p:grpSpPr>
          <a:xfrm>
            <a:off x="4782414" y="2475853"/>
            <a:ext cx="684979" cy="149207"/>
            <a:chOff x="0" y="0"/>
            <a:chExt cx="2147483647" cy="2147483646"/>
          </a:xfrm>
        </p:grpSpPr>
        <p:sp>
          <p:nvSpPr>
            <p:cNvPr id="1486" name="Shape 1486"/>
            <p:cNvSpPr/>
            <p:nvPr/>
          </p:nvSpPr>
          <p:spPr>
            <a:xfrm>
              <a:off x="0" y="0"/>
              <a:ext cx="2147483647" cy="2147483646"/>
            </a:xfrm>
            <a:prstGeom prst="roundRect">
              <a:avLst>
                <a:gd fmla="val 16667" name="adj"/>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487" name="Shape 1487"/>
            <p:cNvSpPr txBox="1"/>
            <p:nvPr/>
          </p:nvSpPr>
          <p:spPr>
            <a:xfrm>
              <a:off x="649459851" y="0"/>
              <a:ext cx="744268233" cy="2103657238"/>
            </a:xfrm>
            <a:prstGeom prst="rect">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grpSp>
      <p:sp>
        <p:nvSpPr>
          <p:cNvPr id="1488" name="Shape 1488"/>
          <p:cNvSpPr txBox="1"/>
          <p:nvPr/>
        </p:nvSpPr>
        <p:spPr>
          <a:xfrm>
            <a:off x="4718533" y="2414812"/>
            <a:ext cx="1645800" cy="8712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989898"/>
              </a:buClr>
              <a:buSzPct val="25000"/>
              <a:buFont typeface="Calibri"/>
              <a:buNone/>
            </a:pPr>
            <a:r>
              <a:rPr b="0" i="0" lang="en" sz="1200" u="none" cap="none" strike="noStrike">
                <a:solidFill>
                  <a:srgbClr val="989898"/>
                </a:solidFill>
                <a:latin typeface="Calibri"/>
                <a:ea typeface="Calibri"/>
                <a:cs typeface="Calibri"/>
                <a:sym typeface="Calibri"/>
              </a:rPr>
              <a:t>Header </a:t>
            </a:r>
            <a:r>
              <a:rPr lang="en" sz="1000">
                <a:solidFill>
                  <a:srgbClr val="989898"/>
                </a:solidFill>
                <a:latin typeface="Calibri"/>
                <a:ea typeface="Calibri"/>
                <a:cs typeface="Calibri"/>
                <a:sym typeface="Calibri"/>
              </a:rPr>
              <a:t>[</a:t>
            </a:r>
            <a:r>
              <a:rPr b="0" i="0" lang="en" sz="1000" u="none" cap="none" strike="noStrike">
                <a:solidFill>
                  <a:srgbClr val="989898"/>
                </a:solidFill>
                <a:latin typeface="Calibri"/>
                <a:ea typeface="Calibri"/>
                <a:cs typeface="Calibri"/>
                <a:sym typeface="Calibri"/>
              </a:rPr>
              <a:t>hash</a:t>
            </a:r>
            <a:r>
              <a:rPr lang="en" sz="1000">
                <a:solidFill>
                  <a:srgbClr val="989898"/>
                </a:solidFill>
                <a:latin typeface="Calibri"/>
                <a:ea typeface="Calibri"/>
                <a:cs typeface="Calibri"/>
                <a:sym typeface="Calibri"/>
              </a:rPr>
              <a:t>.header(</a:t>
            </a:r>
            <a:r>
              <a:rPr b="0" i="0" lang="en" sz="1000" u="none" cap="none" strike="noStrike">
                <a:solidFill>
                  <a:srgbClr val="989898"/>
                </a:solidFill>
                <a:latin typeface="Calibri"/>
                <a:ea typeface="Calibri"/>
                <a:cs typeface="Calibri"/>
                <a:sym typeface="Calibri"/>
              </a:rPr>
              <a:t>n-1)]</a:t>
            </a:r>
          </a:p>
          <a:p>
            <a:pPr indent="0" lvl="0" marL="0" marR="0" rtl="0" algn="l">
              <a:lnSpc>
                <a:spcPct val="100000"/>
              </a:lnSpc>
              <a:spcBef>
                <a:spcPts val="0"/>
              </a:spcBef>
              <a:spcAft>
                <a:spcPts val="0"/>
              </a:spcAft>
              <a:buClr>
                <a:srgbClr val="989898"/>
              </a:buClr>
              <a:buSzPct val="25000"/>
              <a:buFont typeface="Calibri"/>
              <a:buNone/>
            </a:pPr>
            <a:r>
              <a:rPr b="0" i="0" lang="en" sz="1600" u="none" cap="none" strike="noStrike">
                <a:solidFill>
                  <a:srgbClr val="989898"/>
                </a:solidFill>
                <a:latin typeface="Calibri"/>
                <a:ea typeface="Calibri"/>
                <a:cs typeface="Calibri"/>
                <a:sym typeface="Calibri"/>
              </a:rPr>
              <a:t>Metadata</a:t>
            </a:r>
          </a:p>
          <a:p>
            <a:pPr indent="0" lvl="0" marL="0" marR="0" rtl="0" algn="l">
              <a:lnSpc>
                <a:spcPct val="100000"/>
              </a:lnSpc>
              <a:spcBef>
                <a:spcPts val="0"/>
              </a:spcBef>
              <a:spcAft>
                <a:spcPts val="0"/>
              </a:spcAft>
              <a:buClr>
                <a:srgbClr val="989898"/>
              </a:buClr>
              <a:buSzPct val="25000"/>
              <a:buFont typeface="Calibri"/>
              <a:buNone/>
            </a:pPr>
            <a:r>
              <a:rPr b="0" i="0" lang="en" sz="1600" u="none" cap="none" strike="noStrike">
                <a:solidFill>
                  <a:srgbClr val="989898"/>
                </a:solidFill>
                <a:latin typeface="Calibri"/>
                <a:ea typeface="Calibri"/>
                <a:cs typeface="Calibri"/>
                <a:sym typeface="Calibri"/>
              </a:rPr>
              <a:t>Transa</a:t>
            </a:r>
            <a:r>
              <a:rPr lang="en" sz="1600">
                <a:solidFill>
                  <a:srgbClr val="989898"/>
                </a:solidFill>
                <a:latin typeface="Calibri"/>
                <a:ea typeface="Calibri"/>
                <a:cs typeface="Calibri"/>
                <a:sym typeface="Calibri"/>
              </a:rPr>
              <a:t>ct</a:t>
            </a:r>
            <a:r>
              <a:rPr b="0" i="0" lang="en" sz="1600" u="none" cap="none" strike="noStrike">
                <a:solidFill>
                  <a:srgbClr val="989898"/>
                </a:solidFill>
                <a:latin typeface="Calibri"/>
                <a:ea typeface="Calibri"/>
                <a:cs typeface="Calibri"/>
                <a:sym typeface="Calibri"/>
              </a:rPr>
              <a:t>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453"/>
                                        </p:tgtEl>
                                        <p:attrNameLst>
                                          <p:attrName>style.visibility</p:attrName>
                                        </p:attrNameLst>
                                      </p:cBhvr>
                                      <p:to>
                                        <p:strVal val="visible"/>
                                      </p:to>
                                    </p:set>
                                    <p:anim calcmode="lin" valueType="num">
                                      <p:cBhvr additive="base">
                                        <p:cTn dur="1000"/>
                                        <p:tgtEl>
                                          <p:spTgt spid="1453"/>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456"/>
                                        </p:tgtEl>
                                        <p:attrNameLst>
                                          <p:attrName>style.visibility</p:attrName>
                                        </p:attrNameLst>
                                      </p:cBhvr>
                                      <p:to>
                                        <p:strVal val="visible"/>
                                      </p:to>
                                    </p:set>
                                    <p:anim calcmode="lin" valueType="num">
                                      <p:cBhvr additive="base">
                                        <p:cTn dur="1700"/>
                                        <p:tgtEl>
                                          <p:spTgt spid="145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473"/>
                                        </p:tgtEl>
                                        <p:attrNameLst>
                                          <p:attrName>style.visibility</p:attrName>
                                        </p:attrNameLst>
                                      </p:cBhvr>
                                      <p:to>
                                        <p:strVal val="visible"/>
                                      </p:to>
                                    </p:set>
                                    <p:anim calcmode="lin" valueType="num">
                                      <p:cBhvr additive="base">
                                        <p:cTn dur="1300"/>
                                        <p:tgtEl>
                                          <p:spTgt spid="1473"/>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476"/>
                                        </p:tgtEl>
                                        <p:attrNameLst>
                                          <p:attrName>style.visibility</p:attrName>
                                        </p:attrNameLst>
                                      </p:cBhvr>
                                      <p:to>
                                        <p:strVal val="visible"/>
                                      </p:to>
                                    </p:set>
                                    <p:anim calcmode="lin" valueType="num">
                                      <p:cBhvr additive="base">
                                        <p:cTn dur="2000"/>
                                        <p:tgtEl>
                                          <p:spTgt spid="147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479"/>
                                        </p:tgtEl>
                                        <p:attrNameLst>
                                          <p:attrName>style.visibility</p:attrName>
                                        </p:attrNameLst>
                                      </p:cBhvr>
                                      <p:to>
                                        <p:strVal val="visible"/>
                                      </p:to>
                                    </p:set>
                                    <p:anim calcmode="lin" valueType="num">
                                      <p:cBhvr additive="base">
                                        <p:cTn dur="1400"/>
                                        <p:tgtEl>
                                          <p:spTgt spid="147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482"/>
                                        </p:tgtEl>
                                        <p:attrNameLst>
                                          <p:attrName>style.visibility</p:attrName>
                                        </p:attrNameLst>
                                      </p:cBhvr>
                                      <p:to>
                                        <p:strVal val="visible"/>
                                      </p:to>
                                    </p:set>
                                    <p:anim calcmode="lin" valueType="num">
                                      <p:cBhvr additive="base">
                                        <p:cTn dur="700"/>
                                        <p:tgtEl>
                                          <p:spTgt spid="148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485"/>
                                        </p:tgtEl>
                                        <p:attrNameLst>
                                          <p:attrName>style.visibility</p:attrName>
                                        </p:attrNameLst>
                                      </p:cBhvr>
                                      <p:to>
                                        <p:strVal val="visible"/>
                                      </p:to>
                                    </p:set>
                                    <p:anim calcmode="lin" valueType="num">
                                      <p:cBhvr additive="base">
                                        <p:cTn dur="1100"/>
                                        <p:tgtEl>
                                          <p:spTgt spid="1485"/>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438"/>
                                        </p:tgtEl>
                                        <p:attrNameLst>
                                          <p:attrName>style.visibility</p:attrName>
                                        </p:attrNameLst>
                                      </p:cBhvr>
                                      <p:to>
                                        <p:strVal val="visible"/>
                                      </p:to>
                                    </p:set>
                                    <p:animEffect filter="fade" transition="in">
                                      <p:cBhvr>
                                        <p:cTn dur="1000"/>
                                        <p:tgtEl>
                                          <p:spTgt spid="14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200"/>
                                        <p:tgtEl>
                                          <p:spTgt spid="1453"/>
                                        </p:tgtEl>
                                      </p:cBhvr>
                                    </p:animEffect>
                                    <p:set>
                                      <p:cBhvr>
                                        <p:cTn dur="1" fill="hold">
                                          <p:stCondLst>
                                            <p:cond delay="1200"/>
                                          </p:stCondLst>
                                        </p:cTn>
                                        <p:tgtEl>
                                          <p:spTgt spid="145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56"/>
                                        </p:tgtEl>
                                      </p:cBhvr>
                                    </p:animEffect>
                                    <p:set>
                                      <p:cBhvr>
                                        <p:cTn dur="1" fill="hold">
                                          <p:stCondLst>
                                            <p:cond delay="1000"/>
                                          </p:stCondLst>
                                        </p:cTn>
                                        <p:tgtEl>
                                          <p:spTgt spid="145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73"/>
                                        </p:tgtEl>
                                      </p:cBhvr>
                                    </p:animEffect>
                                    <p:set>
                                      <p:cBhvr>
                                        <p:cTn dur="1" fill="hold">
                                          <p:stCondLst>
                                            <p:cond delay="1000"/>
                                          </p:stCondLst>
                                        </p:cTn>
                                        <p:tgtEl>
                                          <p:spTgt spid="147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79"/>
                                        </p:tgtEl>
                                      </p:cBhvr>
                                    </p:animEffect>
                                    <p:set>
                                      <p:cBhvr>
                                        <p:cTn dur="1" fill="hold">
                                          <p:stCondLst>
                                            <p:cond delay="1000"/>
                                          </p:stCondLst>
                                        </p:cTn>
                                        <p:tgtEl>
                                          <p:spTgt spid="147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82"/>
                                        </p:tgtEl>
                                      </p:cBhvr>
                                    </p:animEffect>
                                    <p:set>
                                      <p:cBhvr>
                                        <p:cTn dur="1" fill="hold">
                                          <p:stCondLst>
                                            <p:cond delay="1000"/>
                                          </p:stCondLst>
                                        </p:cTn>
                                        <p:tgtEl>
                                          <p:spTgt spid="148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85"/>
                                        </p:tgtEl>
                                      </p:cBhvr>
                                    </p:animEffect>
                                    <p:set>
                                      <p:cBhvr>
                                        <p:cTn dur="1" fill="hold">
                                          <p:stCondLst>
                                            <p:cond delay="1000"/>
                                          </p:stCondLst>
                                        </p:cTn>
                                        <p:tgtEl>
                                          <p:spTgt spid="148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76"/>
                                        </p:tgtEl>
                                      </p:cBhvr>
                                    </p:animEffect>
                                    <p:set>
                                      <p:cBhvr>
                                        <p:cTn dur="1" fill="hold">
                                          <p:stCondLst>
                                            <p:cond delay="1000"/>
                                          </p:stCondLst>
                                        </p:cTn>
                                        <p:tgtEl>
                                          <p:spTgt spid="1476"/>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488"/>
                                        </p:tgtEl>
                                        <p:attrNameLst>
                                          <p:attrName>style.visibility</p:attrName>
                                        </p:attrNameLst>
                                      </p:cBhvr>
                                      <p:to>
                                        <p:strVal val="visible"/>
                                      </p:to>
                                    </p:set>
                                    <p:animEffect filter="fade" transition="in">
                                      <p:cBhvr>
                                        <p:cTn dur="1000"/>
                                        <p:tgtEl>
                                          <p:spTgt spid="14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60"/>
                                        </p:tgtEl>
                                        <p:attrNameLst>
                                          <p:attrName>style.visibility</p:attrName>
                                        </p:attrNameLst>
                                      </p:cBhvr>
                                      <p:to>
                                        <p:strVal val="visible"/>
                                      </p:to>
                                    </p:set>
                                    <p:anim calcmode="lin" valueType="num">
                                      <p:cBhvr additive="base">
                                        <p:cTn dur="1000"/>
                                        <p:tgtEl>
                                          <p:spTgt spid="146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47"/>
                                        </p:tgtEl>
                                        <p:attrNameLst>
                                          <p:attrName>style.visibility</p:attrName>
                                        </p:attrNameLst>
                                      </p:cBhvr>
                                      <p:to>
                                        <p:strVal val="visible"/>
                                      </p:to>
                                    </p:set>
                                    <p:anim calcmode="lin" valueType="num">
                                      <p:cBhvr additive="base">
                                        <p:cTn dur="1000"/>
                                        <p:tgtEl>
                                          <p:spTgt spid="144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4"/>
                                        </p:tgtEl>
                                        <p:attrNameLst>
                                          <p:attrName>style.visibility</p:attrName>
                                        </p:attrNameLst>
                                      </p:cBhvr>
                                      <p:to>
                                        <p:strVal val="visible"/>
                                      </p:to>
                                    </p:set>
                                    <p:animEffect filter="fade" transition="in">
                                      <p:cBhvr>
                                        <p:cTn dur="1000"/>
                                        <p:tgtEl>
                                          <p:spTgt spid="14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492" name="Shape 1492"/>
        <p:cNvGrpSpPr/>
        <p:nvPr/>
      </p:nvGrpSpPr>
      <p:grpSpPr>
        <a:xfrm>
          <a:off x="0" y="0"/>
          <a:ext cx="0" cy="0"/>
          <a:chOff x="0" y="0"/>
          <a:chExt cx="0" cy="0"/>
        </a:xfrm>
      </p:grpSpPr>
      <p:pic>
        <p:nvPicPr>
          <p:cNvPr descr="ServerCabinet.png" id="1493" name="Shape 1493"/>
          <p:cNvPicPr preferRelativeResize="0"/>
          <p:nvPr/>
        </p:nvPicPr>
        <p:blipFill rotWithShape="1">
          <a:blip r:embed="rId3">
            <a:alphaModFix/>
          </a:blip>
          <a:srcRect b="0" l="0" r="0" t="0"/>
          <a:stretch/>
        </p:blipFill>
        <p:spPr>
          <a:xfrm>
            <a:off x="2828100" y="747525"/>
            <a:ext cx="1066800" cy="1065300"/>
          </a:xfrm>
          <a:prstGeom prst="rect">
            <a:avLst/>
          </a:prstGeom>
          <a:noFill/>
          <a:ln>
            <a:noFill/>
          </a:ln>
        </p:spPr>
      </p:pic>
      <p:sp>
        <p:nvSpPr>
          <p:cNvPr id="1494" name="Shape 1494"/>
          <p:cNvSpPr/>
          <p:nvPr/>
        </p:nvSpPr>
        <p:spPr>
          <a:xfrm rot="5400000">
            <a:off x="2655887" y="2266950"/>
            <a:ext cx="1447800" cy="838200"/>
          </a:xfrm>
          <a:custGeom>
            <a:pathLst>
              <a:path extrusionOk="0" h="120000" w="120000">
                <a:moveTo>
                  <a:pt x="0" y="120000"/>
                </a:moveTo>
                <a:lnTo>
                  <a:pt x="17368" y="0"/>
                </a:lnTo>
                <a:lnTo>
                  <a:pt x="102631" y="0"/>
                </a:lnTo>
                <a:lnTo>
                  <a:pt x="120000" y="120000"/>
                </a:lnTo>
                <a:lnTo>
                  <a:pt x="0" y="120000"/>
                </a:lnTo>
                <a:close/>
              </a:path>
            </a:pathLst>
          </a:custGeom>
          <a:solidFill>
            <a:srgbClr val="604A7B"/>
          </a:solidFill>
          <a:ln cap="flat" cmpd="sng" w="25400">
            <a:solidFill>
              <a:srgbClr val="8064A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495" name="Shape 1495"/>
          <p:cNvSpPr txBox="1"/>
          <p:nvPr/>
        </p:nvSpPr>
        <p:spPr>
          <a:xfrm>
            <a:off x="3116261" y="2332036"/>
            <a:ext cx="490500" cy="6462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chemeClr val="lt1"/>
              </a:buClr>
              <a:buSzPct val="25000"/>
              <a:buFont typeface="Calibri"/>
              <a:buNone/>
            </a:pPr>
            <a:r>
              <a:rPr b="1" i="0" lang="en" sz="1800" u="none" cap="none" strike="noStrike">
                <a:solidFill>
                  <a:schemeClr val="lt1"/>
                </a:solidFill>
                <a:latin typeface="Calibri"/>
                <a:ea typeface="Calibri"/>
                <a:cs typeface="Calibri"/>
                <a:sym typeface="Calibri"/>
              </a:rPr>
              <a:t>SHA</a:t>
            </a:r>
          </a:p>
          <a:p>
            <a:pPr indent="0" lvl="0" marL="0" marR="0" rtl="0" algn="l">
              <a:lnSpc>
                <a:spcPct val="100000"/>
              </a:lnSpc>
              <a:spcBef>
                <a:spcPts val="0"/>
              </a:spcBef>
              <a:spcAft>
                <a:spcPts val="0"/>
              </a:spcAft>
              <a:buClr>
                <a:schemeClr val="lt1"/>
              </a:buClr>
              <a:buSzPct val="25000"/>
              <a:buFont typeface="Calibri"/>
              <a:buNone/>
            </a:pPr>
            <a:r>
              <a:rPr b="1" i="0" lang="en" sz="1800" u="none" cap="none" strike="noStrike">
                <a:solidFill>
                  <a:schemeClr val="lt1"/>
                </a:solidFill>
                <a:latin typeface="Calibri"/>
                <a:ea typeface="Calibri"/>
                <a:cs typeface="Calibri"/>
                <a:sym typeface="Calibri"/>
              </a:rPr>
              <a:t>256</a:t>
            </a:r>
          </a:p>
        </p:txBody>
      </p:sp>
      <p:cxnSp>
        <p:nvCxnSpPr>
          <p:cNvPr id="1496" name="Shape 1496"/>
          <p:cNvCxnSpPr/>
          <p:nvPr/>
        </p:nvCxnSpPr>
        <p:spPr>
          <a:xfrm>
            <a:off x="2133600" y="2644775"/>
            <a:ext cx="679500" cy="0"/>
          </a:xfrm>
          <a:prstGeom prst="straightConnector1">
            <a:avLst/>
          </a:prstGeom>
          <a:noFill/>
          <a:ln cap="flat" cmpd="sng" w="50800">
            <a:solidFill>
              <a:srgbClr val="FF0000"/>
            </a:solidFill>
            <a:prstDash val="solid"/>
            <a:bevel/>
            <a:headEnd len="med" w="med" type="none"/>
            <a:tailEnd len="lg" w="lg" type="triangle"/>
          </a:ln>
        </p:spPr>
      </p:cxnSp>
      <p:cxnSp>
        <p:nvCxnSpPr>
          <p:cNvPr id="1497" name="Shape 1497"/>
          <p:cNvCxnSpPr/>
          <p:nvPr/>
        </p:nvCxnSpPr>
        <p:spPr>
          <a:xfrm>
            <a:off x="3951287" y="2640011"/>
            <a:ext cx="678000" cy="0"/>
          </a:xfrm>
          <a:prstGeom prst="straightConnector1">
            <a:avLst/>
          </a:prstGeom>
          <a:noFill/>
          <a:ln cap="flat" cmpd="sng" w="50800">
            <a:solidFill>
              <a:srgbClr val="FF0000"/>
            </a:solidFill>
            <a:prstDash val="solid"/>
            <a:bevel/>
            <a:headEnd len="med" w="med" type="none"/>
            <a:tailEnd len="lg" w="lg" type="triangle"/>
          </a:ln>
        </p:spPr>
      </p:cxnSp>
      <p:sp>
        <p:nvSpPr>
          <p:cNvPr id="1498" name="Shape 1498"/>
          <p:cNvSpPr txBox="1"/>
          <p:nvPr/>
        </p:nvSpPr>
        <p:spPr>
          <a:xfrm>
            <a:off x="6019800" y="3257550"/>
            <a:ext cx="150900" cy="9240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a:t>
            </a:r>
          </a:p>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a:t>
            </a:r>
          </a:p>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a:t>
            </a:r>
          </a:p>
        </p:txBody>
      </p:sp>
      <p:grpSp>
        <p:nvGrpSpPr>
          <p:cNvPr id="1499" name="Shape 1499"/>
          <p:cNvGrpSpPr/>
          <p:nvPr/>
        </p:nvGrpSpPr>
        <p:grpSpPr>
          <a:xfrm>
            <a:off x="7671429" y="2179249"/>
            <a:ext cx="1663688" cy="2330486"/>
            <a:chOff x="7405611" y="2149475"/>
            <a:chExt cx="1663688" cy="2330486"/>
          </a:xfrm>
        </p:grpSpPr>
        <p:cxnSp>
          <p:nvCxnSpPr>
            <p:cNvPr id="1500" name="Shape 1500"/>
            <p:cNvCxnSpPr/>
            <p:nvPr/>
          </p:nvCxnSpPr>
          <p:spPr>
            <a:xfrm>
              <a:off x="7542211" y="2151061"/>
              <a:ext cx="12600" cy="2328900"/>
            </a:xfrm>
            <a:prstGeom prst="straightConnector1">
              <a:avLst/>
            </a:prstGeom>
            <a:noFill/>
            <a:ln cap="flat" cmpd="sng" w="9525">
              <a:solidFill>
                <a:srgbClr val="4BACC6"/>
              </a:solidFill>
              <a:prstDash val="solid"/>
              <a:bevel/>
              <a:headEnd len="med" w="med" type="none"/>
              <a:tailEnd len="med" w="med" type="none"/>
            </a:ln>
          </p:spPr>
        </p:cxnSp>
        <p:cxnSp>
          <p:nvCxnSpPr>
            <p:cNvPr id="1501" name="Shape 1501"/>
            <p:cNvCxnSpPr/>
            <p:nvPr/>
          </p:nvCxnSpPr>
          <p:spPr>
            <a:xfrm flipH="1">
              <a:off x="7405611" y="2149475"/>
              <a:ext cx="276300" cy="3300"/>
            </a:xfrm>
            <a:prstGeom prst="straightConnector1">
              <a:avLst/>
            </a:prstGeom>
            <a:noFill/>
            <a:ln cap="flat" cmpd="sng" w="9525">
              <a:solidFill>
                <a:srgbClr val="4BACC6"/>
              </a:solidFill>
              <a:prstDash val="solid"/>
              <a:bevel/>
              <a:headEnd len="med" w="med" type="none"/>
              <a:tailEnd len="med" w="med" type="none"/>
            </a:ln>
          </p:spPr>
        </p:cxnSp>
        <p:cxnSp>
          <p:nvCxnSpPr>
            <p:cNvPr id="1502" name="Shape 1502"/>
            <p:cNvCxnSpPr/>
            <p:nvPr/>
          </p:nvCxnSpPr>
          <p:spPr>
            <a:xfrm flipH="1">
              <a:off x="7419900" y="4471987"/>
              <a:ext cx="276300" cy="4800"/>
            </a:xfrm>
            <a:prstGeom prst="straightConnector1">
              <a:avLst/>
            </a:prstGeom>
            <a:noFill/>
            <a:ln cap="flat" cmpd="sng" w="9525">
              <a:solidFill>
                <a:srgbClr val="4BACC6"/>
              </a:solidFill>
              <a:prstDash val="solid"/>
              <a:bevel/>
              <a:headEnd len="med" w="med" type="none"/>
              <a:tailEnd len="med" w="med" type="none"/>
            </a:ln>
          </p:spPr>
        </p:cxnSp>
        <p:sp>
          <p:nvSpPr>
            <p:cNvPr id="1503" name="Shape 1503"/>
            <p:cNvSpPr txBox="1"/>
            <p:nvPr/>
          </p:nvSpPr>
          <p:spPr>
            <a:xfrm>
              <a:off x="7696200" y="3052761"/>
              <a:ext cx="1373100" cy="3699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1" lang="en" sz="1800" u="none" cap="none" strike="noStrike">
                  <a:solidFill>
                    <a:srgbClr val="595959"/>
                  </a:solidFill>
                  <a:latin typeface="Calibri"/>
                  <a:ea typeface="Calibri"/>
                  <a:cs typeface="Calibri"/>
                  <a:sym typeface="Calibri"/>
                </a:rPr>
                <a:t>t</a:t>
              </a:r>
              <a:r>
                <a:rPr baseline="-25000" i="1" lang="en" sz="1800">
                  <a:solidFill>
                    <a:srgbClr val="595959"/>
                  </a:solidFill>
                  <a:latin typeface="Calibri"/>
                  <a:ea typeface="Calibri"/>
                  <a:cs typeface="Calibri"/>
                  <a:sym typeface="Calibri"/>
                </a:rPr>
                <a:t>avg.</a:t>
              </a:r>
              <a:r>
                <a:rPr b="0" i="1" lang="en" u="none" cap="none" strike="noStrike">
                  <a:solidFill>
                    <a:srgbClr val="595959"/>
                  </a:solidFill>
                  <a:latin typeface="Calibri"/>
                  <a:ea typeface="Calibri"/>
                  <a:cs typeface="Calibri"/>
                  <a:sym typeface="Calibri"/>
                </a:rPr>
                <a:t>= 10 min</a:t>
              </a:r>
            </a:p>
          </p:txBody>
        </p:sp>
      </p:grpSp>
      <p:sp>
        <p:nvSpPr>
          <p:cNvPr id="1504" name="Shape 1504"/>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MINING -  DIFFICULTY - POW</a:t>
            </a:r>
          </a:p>
        </p:txBody>
      </p:sp>
      <p:grpSp>
        <p:nvGrpSpPr>
          <p:cNvPr id="1505" name="Shape 1505"/>
          <p:cNvGrpSpPr/>
          <p:nvPr/>
        </p:nvGrpSpPr>
        <p:grpSpPr>
          <a:xfrm>
            <a:off x="381000" y="1933475"/>
            <a:ext cx="1579500" cy="1546325"/>
            <a:chOff x="381000" y="1933475"/>
            <a:chExt cx="1579500" cy="1546325"/>
          </a:xfrm>
        </p:grpSpPr>
        <p:sp>
          <p:nvSpPr>
            <p:cNvPr id="1506" name="Shape 1506"/>
            <p:cNvSpPr/>
            <p:nvPr/>
          </p:nvSpPr>
          <p:spPr>
            <a:xfrm>
              <a:off x="381000" y="1955800"/>
              <a:ext cx="1579500" cy="1524000"/>
            </a:xfrm>
            <a:prstGeom prst="roundRect">
              <a:avLst>
                <a:gd fmla="val 16667" name="adj"/>
              </a:avLst>
            </a:prstGeom>
            <a:noFill/>
            <a:ln cap="flat" cmpd="sng" w="25400">
              <a:solidFill>
                <a:srgbClr val="1573BA"/>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507" name="Shape 1507"/>
            <p:cNvSpPr txBox="1"/>
            <p:nvPr/>
          </p:nvSpPr>
          <p:spPr>
            <a:xfrm>
              <a:off x="513209" y="2408603"/>
              <a:ext cx="1416600" cy="1062000"/>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SzPct val="25000"/>
                <a:buFont typeface="Arimo"/>
                <a:buNone/>
              </a:pPr>
              <a:r>
                <a:rPr i="0" lang="en" sz="1800" u="none" cap="none" strike="noStrike">
                  <a:solidFill>
                    <a:srgbClr val="7F7F7F"/>
                  </a:solidFill>
                  <a:latin typeface="Arimo"/>
                  <a:ea typeface="Arimo"/>
                  <a:cs typeface="Arimo"/>
                  <a:sym typeface="Arimo"/>
                </a:rPr>
                <a:t>Header:</a:t>
              </a:r>
            </a:p>
            <a:p>
              <a:pPr lvl="0" marR="0" rtl="0" algn="l">
                <a:lnSpc>
                  <a:spcPct val="100000"/>
                </a:lnSpc>
                <a:spcBef>
                  <a:spcPts val="0"/>
                </a:spcBef>
                <a:spcAft>
                  <a:spcPts val="0"/>
                </a:spcAft>
                <a:buNone/>
              </a:pPr>
              <a:r>
                <a:rPr lang="en">
                  <a:solidFill>
                    <a:srgbClr val="7F7F7F"/>
                  </a:solidFill>
                  <a:latin typeface="Arimo"/>
                  <a:ea typeface="Arimo"/>
                  <a:cs typeface="Arimo"/>
                  <a:sym typeface="Arimo"/>
                </a:rPr>
                <a:t>-</a:t>
              </a:r>
              <a:r>
                <a:rPr b="0" i="0" lang="en" u="none" cap="none" strike="noStrike">
                  <a:solidFill>
                    <a:srgbClr val="7F7F7F"/>
                  </a:solidFill>
                  <a:latin typeface="Arimo"/>
                  <a:ea typeface="Arimo"/>
                  <a:cs typeface="Arimo"/>
                  <a:sym typeface="Arimo"/>
                </a:rPr>
                <a:t>Nonce (#)</a:t>
              </a:r>
            </a:p>
            <a:p>
              <a:pPr lvl="0" rtl="0">
                <a:spcBef>
                  <a:spcPts val="0"/>
                </a:spcBef>
                <a:buNone/>
              </a:pPr>
              <a:r>
                <a:rPr lang="en">
                  <a:solidFill>
                    <a:srgbClr val="666666"/>
                  </a:solidFill>
                  <a:latin typeface="Calibri"/>
                  <a:ea typeface="Calibri"/>
                  <a:cs typeface="Calibri"/>
                  <a:sym typeface="Calibri"/>
                </a:rPr>
                <a:t>-</a:t>
              </a:r>
              <a:r>
                <a:rPr lang="en" sz="1000">
                  <a:solidFill>
                    <a:srgbClr val="666666"/>
                  </a:solidFill>
                  <a:latin typeface="Calibri"/>
                  <a:ea typeface="Calibri"/>
                  <a:cs typeface="Calibri"/>
                  <a:sym typeface="Calibri"/>
                </a:rPr>
                <a:t>[hash.header(n-1)]</a:t>
              </a:r>
            </a:p>
            <a:p>
              <a:pPr lvl="0" marR="0" rtl="0" algn="l">
                <a:lnSpc>
                  <a:spcPct val="100000"/>
                </a:lnSpc>
                <a:spcBef>
                  <a:spcPts val="0"/>
                </a:spcBef>
                <a:spcAft>
                  <a:spcPts val="0"/>
                </a:spcAft>
                <a:buNone/>
              </a:pPr>
              <a:r>
                <a:rPr lang="en">
                  <a:solidFill>
                    <a:srgbClr val="7F7F7F"/>
                  </a:solidFill>
                  <a:latin typeface="Arimo"/>
                  <a:ea typeface="Arimo"/>
                  <a:cs typeface="Arimo"/>
                  <a:sym typeface="Arimo"/>
                </a:rPr>
                <a:t>-</a:t>
              </a:r>
              <a:r>
                <a:rPr b="0" i="0" lang="en" u="none" cap="none" strike="noStrike">
                  <a:solidFill>
                    <a:srgbClr val="7F7F7F"/>
                  </a:solidFill>
                  <a:latin typeface="Arimo"/>
                  <a:ea typeface="Arimo"/>
                  <a:cs typeface="Arimo"/>
                  <a:sym typeface="Arimo"/>
                </a:rPr>
                <a:t>Etc..</a:t>
              </a:r>
            </a:p>
          </p:txBody>
        </p:sp>
        <p:sp>
          <p:nvSpPr>
            <p:cNvPr id="1508" name="Shape 1508"/>
            <p:cNvSpPr txBox="1"/>
            <p:nvPr/>
          </p:nvSpPr>
          <p:spPr>
            <a:xfrm>
              <a:off x="454069" y="1933475"/>
              <a:ext cx="1416600" cy="381300"/>
            </a:xfrm>
            <a:prstGeom prst="rect">
              <a:avLst/>
            </a:prstGeom>
            <a:noFill/>
            <a:ln>
              <a:noFill/>
            </a:ln>
          </p:spPr>
          <p:txBody>
            <a:bodyPr anchorCtr="0" anchor="t" bIns="45700" lIns="45700" rIns="45700" tIns="45700">
              <a:noAutofit/>
            </a:bodyPr>
            <a:lstStyle/>
            <a:p>
              <a:pPr indent="0" lvl="0" marL="0" marR="0" rtl="0" algn="ctr">
                <a:lnSpc>
                  <a:spcPct val="100000"/>
                </a:lnSpc>
                <a:spcBef>
                  <a:spcPts val="0"/>
                </a:spcBef>
                <a:spcAft>
                  <a:spcPts val="0"/>
                </a:spcAft>
                <a:buClr>
                  <a:srgbClr val="595959"/>
                </a:buClr>
                <a:buSzPct val="25000"/>
                <a:buFont typeface="Calibri"/>
                <a:buNone/>
              </a:pPr>
              <a:r>
                <a:rPr b="0" i="0" lang="en" sz="2000" u="none" cap="none" strike="noStrike">
                  <a:solidFill>
                    <a:srgbClr val="595959"/>
                  </a:solidFill>
                  <a:latin typeface="Calibri"/>
                  <a:ea typeface="Calibri"/>
                  <a:cs typeface="Calibri"/>
                  <a:sym typeface="Calibri"/>
                </a:rPr>
                <a:t>Blo</a:t>
              </a:r>
              <a:r>
                <a:rPr lang="en" sz="2000">
                  <a:solidFill>
                    <a:srgbClr val="595959"/>
                  </a:solidFill>
                  <a:latin typeface="Calibri"/>
                  <a:ea typeface="Calibri"/>
                  <a:cs typeface="Calibri"/>
                  <a:sym typeface="Calibri"/>
                </a:rPr>
                <a:t>ck</a:t>
              </a:r>
              <a:r>
                <a:rPr b="0" i="0" lang="en" sz="2000" u="none" cap="none" strike="noStrike">
                  <a:solidFill>
                    <a:srgbClr val="595959"/>
                  </a:solidFill>
                  <a:latin typeface="Calibri"/>
                  <a:ea typeface="Calibri"/>
                  <a:cs typeface="Calibri"/>
                  <a:sym typeface="Calibri"/>
                </a:rPr>
                <a:t> “n”</a:t>
              </a:r>
            </a:p>
          </p:txBody>
        </p:sp>
      </p:grpSp>
      <p:pic>
        <p:nvPicPr>
          <p:cNvPr descr="qcem27Z.gif" id="1509" name="Shape 1509"/>
          <p:cNvPicPr preferRelativeResize="0"/>
          <p:nvPr/>
        </p:nvPicPr>
        <p:blipFill rotWithShape="1">
          <a:blip r:embed="rId4">
            <a:alphaModFix/>
          </a:blip>
          <a:srcRect b="23470" l="4605" r="4203" t="21665"/>
          <a:stretch/>
        </p:blipFill>
        <p:spPr>
          <a:xfrm>
            <a:off x="29775" y="2233075"/>
            <a:ext cx="1956250" cy="1176874"/>
          </a:xfrm>
          <a:prstGeom prst="rect">
            <a:avLst/>
          </a:prstGeom>
          <a:noFill/>
          <a:ln>
            <a:noFill/>
          </a:ln>
        </p:spPr>
      </p:pic>
      <p:grpSp>
        <p:nvGrpSpPr>
          <p:cNvPr id="1510" name="Shape 1510"/>
          <p:cNvGrpSpPr/>
          <p:nvPr/>
        </p:nvGrpSpPr>
        <p:grpSpPr>
          <a:xfrm>
            <a:off x="4748212" y="2114550"/>
            <a:ext cx="2792115" cy="417811"/>
            <a:chOff x="4748212" y="2114550"/>
            <a:chExt cx="2792115" cy="417811"/>
          </a:xfrm>
        </p:grpSpPr>
        <p:sp>
          <p:nvSpPr>
            <p:cNvPr id="1511" name="Shape 1511"/>
            <p:cNvSpPr txBox="1"/>
            <p:nvPr/>
          </p:nvSpPr>
          <p:spPr>
            <a:xfrm>
              <a:off x="4748212" y="2114550"/>
              <a:ext cx="2611499" cy="3699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2poiuwfsvhxnv382249j</a:t>
              </a:r>
            </a:p>
          </p:txBody>
        </p:sp>
        <p:sp>
          <p:nvSpPr>
            <p:cNvPr id="1512" name="Shape 1512"/>
            <p:cNvSpPr txBox="1"/>
            <p:nvPr/>
          </p:nvSpPr>
          <p:spPr>
            <a:xfrm>
              <a:off x="6955027" y="2298361"/>
              <a:ext cx="585300" cy="2340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lang="en" sz="700">
                  <a:solidFill>
                    <a:srgbClr val="595959"/>
                  </a:solidFill>
                  <a:latin typeface="Calibri"/>
                  <a:ea typeface="Calibri"/>
                  <a:cs typeface="Calibri"/>
                  <a:sym typeface="Calibri"/>
                </a:rPr>
                <a:t>Nonce=0</a:t>
              </a:r>
            </a:p>
          </p:txBody>
        </p:sp>
      </p:grpSp>
      <p:grpSp>
        <p:nvGrpSpPr>
          <p:cNvPr id="1513" name="Shape 1513"/>
          <p:cNvGrpSpPr/>
          <p:nvPr/>
        </p:nvGrpSpPr>
        <p:grpSpPr>
          <a:xfrm>
            <a:off x="4748212" y="2503486"/>
            <a:ext cx="2799559" cy="414968"/>
            <a:chOff x="4748212" y="2503486"/>
            <a:chExt cx="2799559" cy="414968"/>
          </a:xfrm>
        </p:grpSpPr>
        <p:sp>
          <p:nvSpPr>
            <p:cNvPr id="1514" name="Shape 1514"/>
            <p:cNvSpPr txBox="1"/>
            <p:nvPr/>
          </p:nvSpPr>
          <p:spPr>
            <a:xfrm>
              <a:off x="4748212" y="2503486"/>
              <a:ext cx="2590799" cy="3684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00riu398jbnwirut5kfñkj</a:t>
              </a:r>
            </a:p>
          </p:txBody>
        </p:sp>
        <p:sp>
          <p:nvSpPr>
            <p:cNvPr id="1515" name="Shape 1515"/>
            <p:cNvSpPr txBox="1"/>
            <p:nvPr/>
          </p:nvSpPr>
          <p:spPr>
            <a:xfrm>
              <a:off x="6962471" y="2684454"/>
              <a:ext cx="585300" cy="2340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lang="en" sz="700">
                  <a:solidFill>
                    <a:srgbClr val="595959"/>
                  </a:solidFill>
                  <a:latin typeface="Calibri"/>
                  <a:ea typeface="Calibri"/>
                  <a:cs typeface="Calibri"/>
                  <a:sym typeface="Calibri"/>
                </a:rPr>
                <a:t>Nonce=1</a:t>
              </a:r>
            </a:p>
          </p:txBody>
        </p:sp>
      </p:grpSp>
      <p:grpSp>
        <p:nvGrpSpPr>
          <p:cNvPr id="1516" name="Shape 1516"/>
          <p:cNvGrpSpPr/>
          <p:nvPr/>
        </p:nvGrpSpPr>
        <p:grpSpPr>
          <a:xfrm>
            <a:off x="4770437" y="2887661"/>
            <a:ext cx="2777334" cy="411793"/>
            <a:chOff x="4770437" y="2887661"/>
            <a:chExt cx="2777334" cy="411793"/>
          </a:xfrm>
        </p:grpSpPr>
        <p:sp>
          <p:nvSpPr>
            <p:cNvPr id="1517" name="Shape 1517"/>
            <p:cNvSpPr txBox="1"/>
            <p:nvPr/>
          </p:nvSpPr>
          <p:spPr>
            <a:xfrm>
              <a:off x="4770437" y="2887661"/>
              <a:ext cx="2628899" cy="3699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0000r398gyakcvncvmd</a:t>
              </a:r>
            </a:p>
          </p:txBody>
        </p:sp>
        <p:sp>
          <p:nvSpPr>
            <p:cNvPr id="1518" name="Shape 1518"/>
            <p:cNvSpPr txBox="1"/>
            <p:nvPr/>
          </p:nvSpPr>
          <p:spPr>
            <a:xfrm>
              <a:off x="6962471" y="3065454"/>
              <a:ext cx="585300" cy="2340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lang="en" sz="700">
                  <a:solidFill>
                    <a:srgbClr val="595959"/>
                  </a:solidFill>
                  <a:latin typeface="Calibri"/>
                  <a:ea typeface="Calibri"/>
                  <a:cs typeface="Calibri"/>
                  <a:sym typeface="Calibri"/>
                </a:rPr>
                <a:t>Nonce=2</a:t>
              </a:r>
            </a:p>
          </p:txBody>
        </p:sp>
      </p:grpSp>
      <p:grpSp>
        <p:nvGrpSpPr>
          <p:cNvPr id="1519" name="Shape 1519"/>
          <p:cNvGrpSpPr/>
          <p:nvPr/>
        </p:nvGrpSpPr>
        <p:grpSpPr>
          <a:xfrm>
            <a:off x="4748212" y="4181475"/>
            <a:ext cx="2954224" cy="409243"/>
            <a:chOff x="4748212" y="4181475"/>
            <a:chExt cx="2954224" cy="409243"/>
          </a:xfrm>
        </p:grpSpPr>
        <p:sp>
          <p:nvSpPr>
            <p:cNvPr id="1520" name="Shape 1520"/>
            <p:cNvSpPr txBox="1"/>
            <p:nvPr/>
          </p:nvSpPr>
          <p:spPr>
            <a:xfrm>
              <a:off x="4748212" y="4181475"/>
              <a:ext cx="2594099" cy="3684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0000000000000000md</a:t>
              </a:r>
            </a:p>
          </p:txBody>
        </p:sp>
        <p:sp>
          <p:nvSpPr>
            <p:cNvPr id="1521" name="Shape 1521"/>
            <p:cNvSpPr txBox="1"/>
            <p:nvPr/>
          </p:nvSpPr>
          <p:spPr>
            <a:xfrm>
              <a:off x="6918837" y="4356718"/>
              <a:ext cx="783600" cy="2340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lang="en" sz="700">
                  <a:solidFill>
                    <a:srgbClr val="595959"/>
                  </a:solidFill>
                  <a:latin typeface="Calibri"/>
                  <a:ea typeface="Calibri"/>
                  <a:cs typeface="Calibri"/>
                  <a:sym typeface="Calibri"/>
                </a:rPr>
                <a:t>Nonce= n (target)</a:t>
              </a: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gtEl>
                                        <p:attrNameLst>
                                          <p:attrName>style.visibility</p:attrName>
                                        </p:attrNameLst>
                                      </p:cBhvr>
                                      <p:to>
                                        <p:strVal val="visible"/>
                                      </p:to>
                                    </p:set>
                                    <p:animEffect filter="fade" transition="in">
                                      <p:cBhvr>
                                        <p:cTn dur="1000"/>
                                        <p:tgtEl>
                                          <p:spTgt spid="1493"/>
                                        </p:tgtEl>
                                      </p:cBhvr>
                                    </p:animEffect>
                                  </p:childTnLst>
                                </p:cTn>
                              </p:par>
                              <p:par>
                                <p:cTn fill="hold" nodeType="withEffect" presetClass="entr" presetID="10" presetSubtype="0">
                                  <p:stCondLst>
                                    <p:cond delay="0"/>
                                  </p:stCondLst>
                                  <p:childTnLst>
                                    <p:set>
                                      <p:cBhvr>
                                        <p:cTn dur="1" fill="hold">
                                          <p:stCondLst>
                                            <p:cond delay="0"/>
                                          </p:stCondLst>
                                        </p:cTn>
                                        <p:tgtEl>
                                          <p:spTgt spid="1495"/>
                                        </p:tgtEl>
                                        <p:attrNameLst>
                                          <p:attrName>style.visibility</p:attrName>
                                        </p:attrNameLst>
                                      </p:cBhvr>
                                      <p:to>
                                        <p:strVal val="visible"/>
                                      </p:to>
                                    </p:set>
                                    <p:animEffect filter="fade" transition="in">
                                      <p:cBhvr>
                                        <p:cTn dur="1000"/>
                                        <p:tgtEl>
                                          <p:spTgt spid="1495"/>
                                        </p:tgtEl>
                                      </p:cBhvr>
                                    </p:animEffect>
                                  </p:childTnLst>
                                </p:cTn>
                              </p:par>
                              <p:par>
                                <p:cTn fill="hold" nodeType="withEffect" presetClass="entr" presetID="10" presetSubtype="0">
                                  <p:stCondLst>
                                    <p:cond delay="0"/>
                                  </p:stCondLst>
                                  <p:childTnLst>
                                    <p:set>
                                      <p:cBhvr>
                                        <p:cTn dur="1" fill="hold">
                                          <p:stCondLst>
                                            <p:cond delay="0"/>
                                          </p:stCondLst>
                                        </p:cTn>
                                        <p:tgtEl>
                                          <p:spTgt spid="1494"/>
                                        </p:tgtEl>
                                        <p:attrNameLst>
                                          <p:attrName>style.visibility</p:attrName>
                                        </p:attrNameLst>
                                      </p:cBhvr>
                                      <p:to>
                                        <p:strVal val="visible"/>
                                      </p:to>
                                    </p:set>
                                    <p:animEffect filter="fade" transition="in">
                                      <p:cBhvr>
                                        <p:cTn dur="1000"/>
                                        <p:tgtEl>
                                          <p:spTgt spid="14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5"/>
                                        </p:tgtEl>
                                        <p:attrNameLst>
                                          <p:attrName>style.visibility</p:attrName>
                                        </p:attrNameLst>
                                      </p:cBhvr>
                                      <p:to>
                                        <p:strVal val="visible"/>
                                      </p:to>
                                    </p:set>
                                    <p:animEffect filter="fade" transition="in">
                                      <p:cBhvr>
                                        <p:cTn dur="1000"/>
                                        <p:tgtEl>
                                          <p:spTgt spid="15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509"/>
                                        </p:tgtEl>
                                        <p:attrNameLst>
                                          <p:attrName>style.visibility</p:attrName>
                                        </p:attrNameLst>
                                      </p:cBhvr>
                                      <p:to>
                                        <p:strVal val="visible"/>
                                      </p:to>
                                    </p:set>
                                    <p:anim calcmode="lin" valueType="num">
                                      <p:cBhvr additive="base">
                                        <p:cTn dur="1"/>
                                        <p:tgtEl>
                                          <p:spTgt spid="1509"/>
                                        </p:tgtEl>
                                        <p:attrNameLst>
                                          <p:attrName>ppt_w</p:attrName>
                                        </p:attrNameLst>
                                      </p:cBhvr>
                                      <p:tavLst>
                                        <p:tav fmla="" tm="0">
                                          <p:val>
                                            <p:strVal val="0"/>
                                          </p:val>
                                        </p:tav>
                                        <p:tav fmla="" tm="100000">
                                          <p:val>
                                            <p:strVal val="#ppt_w"/>
                                          </p:val>
                                        </p:tav>
                                      </p:tavLst>
                                    </p:anim>
                                    <p:anim calcmode="lin" valueType="num">
                                      <p:cBhvr additive="base">
                                        <p:cTn dur="1"/>
                                        <p:tgtEl>
                                          <p:spTgt spid="1509"/>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6"/>
                                        </p:tgtEl>
                                        <p:attrNameLst>
                                          <p:attrName>style.visibility</p:attrName>
                                        </p:attrNameLst>
                                      </p:cBhvr>
                                      <p:to>
                                        <p:strVal val="visible"/>
                                      </p:to>
                                    </p:set>
                                    <p:animEffect filter="fade" transition="in">
                                      <p:cBhvr>
                                        <p:cTn dur="1"/>
                                        <p:tgtEl>
                                          <p:spTgt spid="1496"/>
                                        </p:tgtEl>
                                      </p:cBhvr>
                                    </p:animEffect>
                                  </p:childTnLst>
                                </p:cTn>
                              </p:par>
                              <p:par>
                                <p:cTn fill="hold" nodeType="withEffect" presetClass="entr" presetID="10" presetSubtype="0">
                                  <p:stCondLst>
                                    <p:cond delay="0"/>
                                  </p:stCondLst>
                                  <p:childTnLst>
                                    <p:set>
                                      <p:cBhvr>
                                        <p:cTn dur="1" fill="hold">
                                          <p:stCondLst>
                                            <p:cond delay="0"/>
                                          </p:stCondLst>
                                        </p:cTn>
                                        <p:tgtEl>
                                          <p:spTgt spid="1497"/>
                                        </p:tgtEl>
                                        <p:attrNameLst>
                                          <p:attrName>style.visibility</p:attrName>
                                        </p:attrNameLst>
                                      </p:cBhvr>
                                      <p:to>
                                        <p:strVal val="visible"/>
                                      </p:to>
                                    </p:set>
                                    <p:animEffect filter="fade" transition="in">
                                      <p:cBhvr>
                                        <p:cTn dur="1"/>
                                        <p:tgtEl>
                                          <p:spTgt spid="14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0"/>
                                        </p:tgtEl>
                                        <p:attrNameLst>
                                          <p:attrName>style.visibility</p:attrName>
                                        </p:attrNameLst>
                                      </p:cBhvr>
                                      <p:to>
                                        <p:strVal val="visible"/>
                                      </p:to>
                                    </p:set>
                                    <p:animEffect filter="fade" transition="in">
                                      <p:cBhvr>
                                        <p:cTn dur="1"/>
                                        <p:tgtEl>
                                          <p:spTgt spid="15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3"/>
                                        </p:tgtEl>
                                        <p:attrNameLst>
                                          <p:attrName>style.visibility</p:attrName>
                                        </p:attrNameLst>
                                      </p:cBhvr>
                                      <p:to>
                                        <p:strVal val="visible"/>
                                      </p:to>
                                    </p:set>
                                    <p:animEffect filter="fade" transition="in">
                                      <p:cBhvr>
                                        <p:cTn dur="1"/>
                                        <p:tgtEl>
                                          <p:spTgt spid="15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6"/>
                                        </p:tgtEl>
                                        <p:attrNameLst>
                                          <p:attrName>style.visibility</p:attrName>
                                        </p:attrNameLst>
                                      </p:cBhvr>
                                      <p:to>
                                        <p:strVal val="visible"/>
                                      </p:to>
                                    </p:set>
                                    <p:animEffect filter="fade" transition="in">
                                      <p:cBhvr>
                                        <p:cTn dur="1000"/>
                                        <p:tgtEl>
                                          <p:spTgt spid="15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8"/>
                                        </p:tgtEl>
                                        <p:attrNameLst>
                                          <p:attrName>style.visibility</p:attrName>
                                        </p:attrNameLst>
                                      </p:cBhvr>
                                      <p:to>
                                        <p:strVal val="visible"/>
                                      </p:to>
                                    </p:set>
                                    <p:animEffect filter="fade" transition="in">
                                      <p:cBhvr>
                                        <p:cTn dur="1000"/>
                                        <p:tgtEl>
                                          <p:spTgt spid="1498"/>
                                        </p:tgtEl>
                                      </p:cBhvr>
                                    </p:animEffect>
                                  </p:childTnLst>
                                </p:cTn>
                              </p:par>
                              <p:par>
                                <p:cTn fill="hold" nodeType="withEffect" presetClass="entr" presetID="10" presetSubtype="0">
                                  <p:stCondLst>
                                    <p:cond delay="0"/>
                                  </p:stCondLst>
                                  <p:childTnLst>
                                    <p:set>
                                      <p:cBhvr>
                                        <p:cTn dur="1" fill="hold">
                                          <p:stCondLst>
                                            <p:cond delay="0"/>
                                          </p:stCondLst>
                                        </p:cTn>
                                        <p:tgtEl>
                                          <p:spTgt spid="1519"/>
                                        </p:tgtEl>
                                        <p:attrNameLst>
                                          <p:attrName>style.visibility</p:attrName>
                                        </p:attrNameLst>
                                      </p:cBhvr>
                                      <p:to>
                                        <p:strVal val="visible"/>
                                      </p:to>
                                    </p:set>
                                    <p:animEffect filter="fade" transition="in">
                                      <p:cBhvr>
                                        <p:cTn dur="1000"/>
                                        <p:tgtEl>
                                          <p:spTgt spid="15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99"/>
                                        </p:tgtEl>
                                        <p:attrNameLst>
                                          <p:attrName>style.visibility</p:attrName>
                                        </p:attrNameLst>
                                      </p:cBhvr>
                                      <p:to>
                                        <p:strVal val="visible"/>
                                      </p:to>
                                    </p:set>
                                    <p:anim calcmode="lin" valueType="num">
                                      <p:cBhvr additive="base">
                                        <p:cTn dur="1000"/>
                                        <p:tgtEl>
                                          <p:spTgt spid="149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525" name="Shape 1525"/>
        <p:cNvGrpSpPr/>
        <p:nvPr/>
      </p:nvGrpSpPr>
      <p:grpSpPr>
        <a:xfrm>
          <a:off x="0" y="0"/>
          <a:ext cx="0" cy="0"/>
          <a:chOff x="0" y="0"/>
          <a:chExt cx="0" cy="0"/>
        </a:xfrm>
      </p:grpSpPr>
      <p:sp>
        <p:nvSpPr>
          <p:cNvPr id="1526" name="Shape 1526"/>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FINANCIAL USE CASES 1</a:t>
            </a:r>
          </a:p>
        </p:txBody>
      </p:sp>
      <p:graphicFrame>
        <p:nvGraphicFramePr>
          <p:cNvPr id="1527" name="Shape 1527"/>
          <p:cNvGraphicFramePr/>
          <p:nvPr/>
        </p:nvGraphicFramePr>
        <p:xfrm>
          <a:off x="850925" y="773312"/>
          <a:ext cx="3000000" cy="3000000"/>
        </p:xfrm>
        <a:graphic>
          <a:graphicData uri="http://schemas.openxmlformats.org/drawingml/2006/table">
            <a:tbl>
              <a:tblPr>
                <a:noFill/>
                <a:tableStyleId>{346E1C08-5A5E-49EC-9257-614BA54A0A5C}</a:tableStyleId>
              </a:tblPr>
              <a:tblGrid>
                <a:gridCol w="392250"/>
                <a:gridCol w="2095750"/>
                <a:gridCol w="4710875"/>
              </a:tblGrid>
              <a:tr h="301700">
                <a:tc>
                  <a:txBody>
                    <a:bodyPr>
                      <a:noAutofit/>
                    </a:bodyPr>
                    <a:lstStyle/>
                    <a:p>
                      <a:pPr lvl="0" rtl="0">
                        <a:spcBef>
                          <a:spcPts val="0"/>
                        </a:spcBef>
                        <a:buNone/>
                      </a:pPr>
                      <a:r>
                        <a:t/>
                      </a:r>
                      <a:endParaRPr sz="1100">
                        <a:solidFill>
                          <a:srgbClr val="FFFFFF"/>
                        </a:solidFill>
                      </a:endParaRPr>
                    </a:p>
                  </a:txBody>
                  <a:tcPr marT="63500" marB="63500" marR="63500" marL="63500">
                    <a:solidFill>
                      <a:srgbClr val="0B5394"/>
                    </a:solidFill>
                  </a:tcPr>
                </a:tc>
                <a:tc>
                  <a:txBody>
                    <a:bodyPr>
                      <a:noAutofit/>
                    </a:bodyPr>
                    <a:lstStyle/>
                    <a:p>
                      <a:pPr lvl="0" rtl="0">
                        <a:spcBef>
                          <a:spcPts val="0"/>
                        </a:spcBef>
                        <a:buNone/>
                      </a:pPr>
                      <a:r>
                        <a:rPr b="1" lang="en" sz="1100">
                          <a:solidFill>
                            <a:srgbClr val="FFFFFF"/>
                          </a:solidFill>
                        </a:rPr>
                        <a:t>Use Case</a:t>
                      </a:r>
                    </a:p>
                  </a:txBody>
                  <a:tcPr marT="63500" marB="63500" marR="63500" marL="63500">
                    <a:solidFill>
                      <a:srgbClr val="0B5394"/>
                    </a:solidFill>
                  </a:tcPr>
                </a:tc>
                <a:tc>
                  <a:txBody>
                    <a:bodyPr>
                      <a:noAutofit/>
                    </a:bodyPr>
                    <a:lstStyle/>
                    <a:p>
                      <a:pPr lvl="0" rtl="0">
                        <a:spcBef>
                          <a:spcPts val="0"/>
                        </a:spcBef>
                        <a:buNone/>
                      </a:pPr>
                      <a:r>
                        <a:rPr b="1" lang="en" sz="1100">
                          <a:solidFill>
                            <a:srgbClr val="FFFFFF"/>
                          </a:solidFill>
                        </a:rPr>
                        <a:t>Description</a:t>
                      </a:r>
                    </a:p>
                  </a:txBody>
                  <a:tcPr marT="63500" marB="63500" marR="63500" marL="63500">
                    <a:solidFill>
                      <a:srgbClr val="0B5394"/>
                    </a:solidFill>
                  </a:tcPr>
                </a:tc>
              </a:tr>
              <a:tr h="690350">
                <a:tc>
                  <a:txBody>
                    <a:bodyPr>
                      <a:noAutofit/>
                    </a:bodyPr>
                    <a:lstStyle/>
                    <a:p>
                      <a:pPr lvl="0" rtl="0" algn="ctr">
                        <a:spcBef>
                          <a:spcPts val="0"/>
                        </a:spcBef>
                        <a:buNone/>
                      </a:pPr>
                      <a:r>
                        <a:rPr lang="en" sz="1100"/>
                        <a:t>1</a:t>
                      </a:r>
                    </a:p>
                  </a:txBody>
                  <a:tcPr marT="63500" marB="63500" marR="63500" marL="63500"/>
                </a:tc>
                <a:tc>
                  <a:txBody>
                    <a:bodyPr>
                      <a:noAutofit/>
                    </a:bodyPr>
                    <a:lstStyle/>
                    <a:p>
                      <a:pPr lvl="0" rtl="0">
                        <a:spcBef>
                          <a:spcPts val="0"/>
                        </a:spcBef>
                        <a:buNone/>
                      </a:pPr>
                      <a:r>
                        <a:rPr lang="en" sz="1100"/>
                        <a:t>Asset Depository</a:t>
                      </a:r>
                    </a:p>
                  </a:txBody>
                  <a:tcPr marT="63500" marB="63500" marR="63500" marL="63500"/>
                </a:tc>
                <a:tc>
                  <a:txBody>
                    <a:bodyPr>
                      <a:noAutofit/>
                    </a:bodyPr>
                    <a:lstStyle/>
                    <a:p>
                      <a:pPr lvl="0" rtl="0">
                        <a:spcBef>
                          <a:spcPts val="0"/>
                        </a:spcBef>
                        <a:buNone/>
                      </a:pPr>
                      <a:r>
                        <a:rPr lang="en" sz="1100"/>
                        <a:t>Assets such as financial securities </a:t>
                      </a:r>
                      <a:r>
                        <a:rPr b="1" lang="en" sz="1100"/>
                        <a:t>must be able to be dematerialized</a:t>
                      </a:r>
                      <a:r>
                        <a:rPr lang="en" sz="1100"/>
                        <a:t> on a blockchain network, so that all stakeholders of an asset type will have direct access to each asset.</a:t>
                      </a:r>
                    </a:p>
                  </a:txBody>
                  <a:tcPr marT="63500" marB="63500" marR="63500" marL="63500"/>
                </a:tc>
              </a:tr>
              <a:tr h="819100">
                <a:tc>
                  <a:txBody>
                    <a:bodyPr>
                      <a:noAutofit/>
                    </a:bodyPr>
                    <a:lstStyle/>
                    <a:p>
                      <a:pPr lvl="0" rtl="0" algn="ctr">
                        <a:spcBef>
                          <a:spcPts val="0"/>
                        </a:spcBef>
                        <a:buNone/>
                      </a:pPr>
                      <a:r>
                        <a:rPr lang="en" sz="1100"/>
                        <a:t>2</a:t>
                      </a:r>
                    </a:p>
                  </a:txBody>
                  <a:tcPr marT="63500" marB="63500" marR="63500" marL="63500"/>
                </a:tc>
                <a:tc>
                  <a:txBody>
                    <a:bodyPr>
                      <a:noAutofit/>
                    </a:bodyPr>
                    <a:lstStyle/>
                    <a:p>
                      <a:pPr lvl="0" rtl="0">
                        <a:spcBef>
                          <a:spcPts val="0"/>
                        </a:spcBef>
                        <a:buNone/>
                      </a:pPr>
                      <a:r>
                        <a:rPr lang="en" sz="1100"/>
                        <a:t>Asset Financing</a:t>
                      </a:r>
                    </a:p>
                  </a:txBody>
                  <a:tcPr marT="63500" marB="63500" marR="63500" marL="63500"/>
                </a:tc>
                <a:tc>
                  <a:txBody>
                    <a:bodyPr>
                      <a:noAutofit/>
                    </a:bodyPr>
                    <a:lstStyle/>
                    <a:p>
                      <a:pPr lvl="0" rtl="0">
                        <a:spcBef>
                          <a:spcPts val="0"/>
                        </a:spcBef>
                        <a:buNone/>
                      </a:pPr>
                      <a:r>
                        <a:rPr lang="en" sz="1100"/>
                        <a:t>Assets should always be owned by their actual owners, and assets owners must be able to allow 3rd-party professionals to manage their assets </a:t>
                      </a:r>
                      <a:r>
                        <a:rPr b="1" lang="en" sz="1100"/>
                        <a:t>without having to pass legal ownership</a:t>
                      </a:r>
                      <a:r>
                        <a:rPr lang="en" sz="1100"/>
                        <a:t> of assets to 3rd parties.</a:t>
                      </a:r>
                    </a:p>
                  </a:txBody>
                  <a:tcPr marT="63500" marB="63500" marR="63500" marL="63500"/>
                </a:tc>
              </a:tr>
              <a:tr h="716100">
                <a:tc>
                  <a:txBody>
                    <a:bodyPr>
                      <a:noAutofit/>
                    </a:bodyPr>
                    <a:lstStyle/>
                    <a:p>
                      <a:pPr lvl="0" rtl="0" algn="ctr">
                        <a:spcBef>
                          <a:spcPts val="0"/>
                        </a:spcBef>
                        <a:buNone/>
                      </a:pPr>
                      <a:r>
                        <a:rPr lang="en" sz="1100"/>
                        <a:t>3</a:t>
                      </a:r>
                    </a:p>
                  </a:txBody>
                  <a:tcPr marT="63500" marB="63500" marR="63500" marL="63500"/>
                </a:tc>
                <a:tc>
                  <a:txBody>
                    <a:bodyPr>
                      <a:noAutofit/>
                    </a:bodyPr>
                    <a:lstStyle/>
                    <a:p>
                      <a:pPr lvl="0" rtl="0">
                        <a:spcBef>
                          <a:spcPts val="0"/>
                        </a:spcBef>
                        <a:buNone/>
                      </a:pPr>
                      <a:r>
                        <a:rPr lang="en" sz="1100"/>
                        <a:t>Custody</a:t>
                      </a:r>
                    </a:p>
                  </a:txBody>
                  <a:tcPr marT="63500" marB="63500" marR="63500" marL="63500"/>
                </a:tc>
                <a:tc>
                  <a:txBody>
                    <a:bodyPr>
                      <a:noAutofit/>
                    </a:bodyPr>
                    <a:lstStyle/>
                    <a:p>
                      <a:pPr lvl="0" rtl="0">
                        <a:spcBef>
                          <a:spcPts val="0"/>
                        </a:spcBef>
                        <a:buNone/>
                      </a:pPr>
                      <a:r>
                        <a:rPr lang="en" sz="1100"/>
                        <a:t>The holding of securities and other assets on behalf of a customer. (Maintain the security and ownership of these assets and can be </a:t>
                      </a:r>
                      <a:r>
                        <a:rPr b="1" lang="en" sz="1100"/>
                        <a:t>maintained in either physical or digital copies</a:t>
                      </a:r>
                      <a:r>
                        <a:rPr lang="en" sz="1100"/>
                        <a:t>)</a:t>
                      </a:r>
                    </a:p>
                  </a:txBody>
                  <a:tcPr marT="63500" marB="63500" marR="63500" marL="63500"/>
                </a:tc>
              </a:tr>
              <a:tr h="473550">
                <a:tc>
                  <a:txBody>
                    <a:bodyPr>
                      <a:noAutofit/>
                    </a:bodyPr>
                    <a:lstStyle/>
                    <a:p>
                      <a:pPr lvl="0" rtl="0" algn="ctr">
                        <a:spcBef>
                          <a:spcPts val="0"/>
                        </a:spcBef>
                        <a:buNone/>
                      </a:pPr>
                      <a:r>
                        <a:rPr lang="en" sz="1100"/>
                        <a:t>4</a:t>
                      </a:r>
                    </a:p>
                  </a:txBody>
                  <a:tcPr marT="63500" marB="63500" marR="63500" marL="63500"/>
                </a:tc>
                <a:tc>
                  <a:txBody>
                    <a:bodyPr>
                      <a:noAutofit/>
                    </a:bodyPr>
                    <a:lstStyle/>
                    <a:p>
                      <a:pPr lvl="0" rtl="0">
                        <a:spcBef>
                          <a:spcPts val="0"/>
                        </a:spcBef>
                        <a:buNone/>
                      </a:pPr>
                      <a:r>
                        <a:rPr lang="en" sz="1100"/>
                        <a:t>Currency Swap</a:t>
                      </a:r>
                    </a:p>
                  </a:txBody>
                  <a:tcPr marT="63500" marB="63500" marR="63500" marL="63500"/>
                </a:tc>
                <a:tc>
                  <a:txBody>
                    <a:bodyPr>
                      <a:noAutofit/>
                    </a:bodyPr>
                    <a:lstStyle/>
                    <a:p>
                      <a:pPr lvl="0" rtl="0">
                        <a:spcBef>
                          <a:spcPts val="0"/>
                        </a:spcBef>
                        <a:buNone/>
                      </a:pPr>
                      <a:r>
                        <a:rPr lang="en" sz="1100"/>
                        <a:t>Help borrowers </a:t>
                      </a:r>
                      <a:r>
                        <a:rPr b="1" lang="en" sz="1100"/>
                        <a:t>avoid exposure to changes in the exchange rate</a:t>
                      </a:r>
                      <a:r>
                        <a:rPr lang="en" sz="1100"/>
                        <a:t>.</a:t>
                      </a:r>
                    </a:p>
                  </a:txBody>
                  <a:tcPr marT="63500" marB="63500" marR="63500" marL="63500"/>
                </a:tc>
              </a:tr>
              <a:tr h="475025">
                <a:tc>
                  <a:txBody>
                    <a:bodyPr>
                      <a:noAutofit/>
                    </a:bodyPr>
                    <a:lstStyle/>
                    <a:p>
                      <a:pPr lvl="0" rtl="0" algn="ctr">
                        <a:spcBef>
                          <a:spcPts val="0"/>
                        </a:spcBef>
                        <a:buNone/>
                      </a:pPr>
                      <a:r>
                        <a:rPr lang="en" sz="1100"/>
                        <a:t>5</a:t>
                      </a:r>
                    </a:p>
                  </a:txBody>
                  <a:tcPr marT="63500" marB="63500" marR="63500" marL="63500"/>
                </a:tc>
                <a:tc>
                  <a:txBody>
                    <a:bodyPr>
                      <a:noAutofit/>
                    </a:bodyPr>
                    <a:lstStyle/>
                    <a:p>
                      <a:pPr lvl="0" rtl="0">
                        <a:spcBef>
                          <a:spcPts val="0"/>
                        </a:spcBef>
                        <a:buNone/>
                      </a:pPr>
                      <a:r>
                        <a:rPr lang="en" sz="1100"/>
                        <a:t>Credit Default Swaps (CDS)</a:t>
                      </a:r>
                    </a:p>
                  </a:txBody>
                  <a:tcPr marT="63500" marB="63500" marR="63500" marL="63500"/>
                </a:tc>
                <a:tc>
                  <a:txBody>
                    <a:bodyPr>
                      <a:noAutofit/>
                    </a:bodyPr>
                    <a:lstStyle/>
                    <a:p>
                      <a:pPr lvl="0" rtl="0">
                        <a:spcBef>
                          <a:spcPts val="0"/>
                        </a:spcBef>
                        <a:buNone/>
                      </a:pPr>
                      <a:r>
                        <a:rPr b="1" lang="en" sz="1100"/>
                        <a:t>Eliminate replicated business logic and reconciliation</a:t>
                      </a:r>
                      <a:r>
                        <a:rPr lang="en" sz="1100"/>
                        <a:t> among parties to the CDS transaction.</a:t>
                      </a:r>
                    </a:p>
                  </a:txBody>
                  <a:tcPr marT="63500" marB="63500" marR="63500" marL="63500"/>
                </a:tc>
              </a:tr>
              <a:tr h="475025">
                <a:tc>
                  <a:txBody>
                    <a:bodyPr>
                      <a:noAutofit/>
                    </a:bodyPr>
                    <a:lstStyle/>
                    <a:p>
                      <a:pPr lvl="0" rtl="0" algn="ctr">
                        <a:spcBef>
                          <a:spcPts val="0"/>
                        </a:spcBef>
                        <a:buNone/>
                      </a:pPr>
                      <a:r>
                        <a:rPr lang="en" sz="1100"/>
                        <a:t>6</a:t>
                      </a:r>
                    </a:p>
                  </a:txBody>
                  <a:tcPr marT="63500" marB="63500" marR="63500" marL="63500"/>
                </a:tc>
                <a:tc>
                  <a:txBody>
                    <a:bodyPr>
                      <a:noAutofit/>
                    </a:bodyPr>
                    <a:lstStyle/>
                    <a:p>
                      <a:pPr lvl="0" rtl="0">
                        <a:spcBef>
                          <a:spcPts val="0"/>
                        </a:spcBef>
                        <a:buNone/>
                      </a:pPr>
                      <a:r>
                        <a:rPr lang="en" sz="1100"/>
                        <a:t>Trade Capturing</a:t>
                      </a:r>
                    </a:p>
                  </a:txBody>
                  <a:tcPr marT="63500" marB="63500" marR="63500" marL="63500"/>
                </a:tc>
                <a:tc>
                  <a:txBody>
                    <a:bodyPr>
                      <a:noAutofit/>
                    </a:bodyPr>
                    <a:lstStyle/>
                    <a:p>
                      <a:pPr lvl="0" rtl="0">
                        <a:spcBef>
                          <a:spcPts val="0"/>
                        </a:spcBef>
                        <a:buNone/>
                      </a:pPr>
                      <a:r>
                        <a:rPr b="1" lang="en" sz="1100"/>
                        <a:t>Unique database with all the trading settlements</a:t>
                      </a:r>
                      <a:r>
                        <a:rPr lang="en" sz="1100"/>
                        <a:t>. Shared with all the parties involved on the trading process.</a:t>
                      </a:r>
                    </a:p>
                  </a:txBody>
                  <a:tcPr marT="63500" marB="63500" marR="63500" marL="63500"/>
                </a:tc>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531" name="Shape 1531"/>
        <p:cNvGrpSpPr/>
        <p:nvPr/>
      </p:nvGrpSpPr>
      <p:grpSpPr>
        <a:xfrm>
          <a:off x="0" y="0"/>
          <a:ext cx="0" cy="0"/>
          <a:chOff x="0" y="0"/>
          <a:chExt cx="0" cy="0"/>
        </a:xfrm>
      </p:grpSpPr>
      <p:sp>
        <p:nvSpPr>
          <p:cNvPr id="1532" name="Shape 1532"/>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FINANCIAL USE CASES 2</a:t>
            </a:r>
          </a:p>
        </p:txBody>
      </p:sp>
      <p:graphicFrame>
        <p:nvGraphicFramePr>
          <p:cNvPr id="1533" name="Shape 1533"/>
          <p:cNvGraphicFramePr/>
          <p:nvPr/>
        </p:nvGraphicFramePr>
        <p:xfrm>
          <a:off x="786525" y="985737"/>
          <a:ext cx="3000000" cy="3000000"/>
        </p:xfrm>
        <a:graphic>
          <a:graphicData uri="http://schemas.openxmlformats.org/drawingml/2006/table">
            <a:tbl>
              <a:tblPr>
                <a:noFill/>
                <a:tableStyleId>{346E1C08-5A5E-49EC-9257-614BA54A0A5C}</a:tableStyleId>
              </a:tblPr>
              <a:tblGrid>
                <a:gridCol w="408375"/>
                <a:gridCol w="2248850"/>
                <a:gridCol w="4837800"/>
              </a:tblGrid>
              <a:tr h="419100">
                <a:tc>
                  <a:txBody>
                    <a:bodyPr>
                      <a:noAutofit/>
                    </a:bodyPr>
                    <a:lstStyle/>
                    <a:p>
                      <a:pPr lvl="0" rtl="0">
                        <a:spcBef>
                          <a:spcPts val="0"/>
                        </a:spcBef>
                        <a:buNone/>
                      </a:pPr>
                      <a:r>
                        <a:t/>
                      </a:r>
                      <a:endParaRPr sz="1100">
                        <a:solidFill>
                          <a:srgbClr val="FFFFFF"/>
                        </a:solidFill>
                      </a:endParaRPr>
                    </a:p>
                  </a:txBody>
                  <a:tcPr marT="63500" marB="63500" marR="63500" marL="63500">
                    <a:solidFill>
                      <a:srgbClr val="0B5394"/>
                    </a:solidFill>
                  </a:tcPr>
                </a:tc>
                <a:tc>
                  <a:txBody>
                    <a:bodyPr>
                      <a:noAutofit/>
                    </a:bodyPr>
                    <a:lstStyle/>
                    <a:p>
                      <a:pPr lvl="0" rtl="0">
                        <a:spcBef>
                          <a:spcPts val="0"/>
                        </a:spcBef>
                        <a:buNone/>
                      </a:pPr>
                      <a:r>
                        <a:rPr b="1" lang="en" sz="1100">
                          <a:solidFill>
                            <a:srgbClr val="FFFFFF"/>
                          </a:solidFill>
                        </a:rPr>
                        <a:t>Use Case</a:t>
                      </a:r>
                    </a:p>
                  </a:txBody>
                  <a:tcPr marT="63500" marB="63500" marR="63500" marL="63500">
                    <a:solidFill>
                      <a:srgbClr val="0B5394"/>
                    </a:solidFill>
                  </a:tcPr>
                </a:tc>
                <a:tc>
                  <a:txBody>
                    <a:bodyPr>
                      <a:noAutofit/>
                    </a:bodyPr>
                    <a:lstStyle/>
                    <a:p>
                      <a:pPr lvl="0" rtl="0">
                        <a:spcBef>
                          <a:spcPts val="0"/>
                        </a:spcBef>
                        <a:buNone/>
                      </a:pPr>
                      <a:r>
                        <a:rPr b="1" lang="en" sz="1100">
                          <a:solidFill>
                            <a:srgbClr val="FFFFFF"/>
                          </a:solidFill>
                        </a:rPr>
                        <a:t>Description</a:t>
                      </a:r>
                    </a:p>
                  </a:txBody>
                  <a:tcPr marT="63500" marB="63500" marR="63500" marL="63500">
                    <a:solidFill>
                      <a:srgbClr val="0B5394"/>
                    </a:solidFill>
                  </a:tcPr>
                </a:tc>
              </a:tr>
              <a:tr h="659850">
                <a:tc>
                  <a:txBody>
                    <a:bodyPr>
                      <a:noAutofit/>
                    </a:bodyPr>
                    <a:lstStyle/>
                    <a:p>
                      <a:pPr lvl="0" rtl="0" algn="ctr">
                        <a:spcBef>
                          <a:spcPts val="0"/>
                        </a:spcBef>
                        <a:buNone/>
                      </a:pPr>
                      <a:r>
                        <a:rPr lang="en" sz="1200"/>
                        <a:t>7</a:t>
                      </a:r>
                    </a:p>
                  </a:txBody>
                  <a:tcPr marT="63500" marB="63500" marR="63500" marL="63500"/>
                </a:tc>
                <a:tc>
                  <a:txBody>
                    <a:bodyPr>
                      <a:noAutofit/>
                    </a:bodyPr>
                    <a:lstStyle/>
                    <a:p>
                      <a:pPr lvl="0" rtl="0">
                        <a:spcBef>
                          <a:spcPts val="0"/>
                        </a:spcBef>
                        <a:buNone/>
                      </a:pPr>
                      <a:r>
                        <a:rPr lang="en" sz="1200"/>
                        <a:t>Payments - Interbank</a:t>
                      </a:r>
                    </a:p>
                  </a:txBody>
                  <a:tcPr marT="63500" marB="63500" marR="63500" marL="63500"/>
                </a:tc>
                <a:tc>
                  <a:txBody>
                    <a:bodyPr>
                      <a:noAutofit/>
                    </a:bodyPr>
                    <a:lstStyle/>
                    <a:p>
                      <a:pPr lvl="0" rtl="0">
                        <a:spcBef>
                          <a:spcPts val="0"/>
                        </a:spcBef>
                        <a:buNone/>
                      </a:pPr>
                      <a:r>
                        <a:rPr b="1" lang="en" sz="1200"/>
                        <a:t>Unified database for settlements and clearing</a:t>
                      </a:r>
                      <a:r>
                        <a:rPr lang="en" sz="1200"/>
                        <a:t> between banks.</a:t>
                      </a:r>
                    </a:p>
                  </a:txBody>
                  <a:tcPr marT="63500" marB="63500" marR="63500" marL="63500"/>
                </a:tc>
              </a:tr>
              <a:tr h="419100">
                <a:tc>
                  <a:txBody>
                    <a:bodyPr>
                      <a:noAutofit/>
                    </a:bodyPr>
                    <a:lstStyle/>
                    <a:p>
                      <a:pPr lvl="0" rtl="0" algn="ctr">
                        <a:spcBef>
                          <a:spcPts val="0"/>
                        </a:spcBef>
                        <a:buNone/>
                      </a:pPr>
                      <a:r>
                        <a:rPr lang="en" sz="1200"/>
                        <a:t>8</a:t>
                      </a:r>
                    </a:p>
                  </a:txBody>
                  <a:tcPr marT="63500" marB="63500" marR="63500" marL="63500"/>
                </a:tc>
                <a:tc>
                  <a:txBody>
                    <a:bodyPr>
                      <a:noAutofit/>
                    </a:bodyPr>
                    <a:lstStyle/>
                    <a:p>
                      <a:pPr lvl="0" rtl="0">
                        <a:spcBef>
                          <a:spcPts val="0"/>
                        </a:spcBef>
                        <a:buNone/>
                      </a:pPr>
                      <a:r>
                        <a:rPr lang="en" sz="1200"/>
                        <a:t>Global KYC Database</a:t>
                      </a:r>
                    </a:p>
                  </a:txBody>
                  <a:tcPr marT="63500" marB="63500" marR="63500" marL="63500"/>
                </a:tc>
                <a:tc>
                  <a:txBody>
                    <a:bodyPr>
                      <a:noAutofit/>
                    </a:bodyPr>
                    <a:lstStyle/>
                    <a:p>
                      <a:pPr lvl="0" rtl="0">
                        <a:spcBef>
                          <a:spcPts val="0"/>
                        </a:spcBef>
                        <a:buNone/>
                      </a:pPr>
                      <a:r>
                        <a:rPr lang="en" sz="1200"/>
                        <a:t>A unique </a:t>
                      </a:r>
                      <a:r>
                        <a:rPr b="1" lang="en" sz="1200"/>
                        <a:t>source of truth for identities</a:t>
                      </a:r>
                    </a:p>
                  </a:txBody>
                  <a:tcPr marT="63500" marB="63500" marR="63500" marL="63500"/>
                </a:tc>
              </a:tr>
              <a:tr h="419100">
                <a:tc>
                  <a:txBody>
                    <a:bodyPr>
                      <a:noAutofit/>
                    </a:bodyPr>
                    <a:lstStyle/>
                    <a:p>
                      <a:pPr lvl="0" rtl="0" algn="ctr">
                        <a:spcBef>
                          <a:spcPts val="0"/>
                        </a:spcBef>
                        <a:buNone/>
                      </a:pPr>
                      <a:r>
                        <a:rPr lang="en" sz="1200"/>
                        <a:t>9</a:t>
                      </a:r>
                    </a:p>
                  </a:txBody>
                  <a:tcPr marT="63500" marB="63500" marR="63500" marL="63500"/>
                </a:tc>
                <a:tc>
                  <a:txBody>
                    <a:bodyPr>
                      <a:noAutofit/>
                    </a:bodyPr>
                    <a:lstStyle/>
                    <a:p>
                      <a:pPr lvl="0" rtl="0">
                        <a:spcBef>
                          <a:spcPts val="0"/>
                        </a:spcBef>
                        <a:buNone/>
                      </a:pPr>
                      <a:r>
                        <a:rPr lang="en" sz="1200"/>
                        <a:t>Equity Contracts</a:t>
                      </a:r>
                    </a:p>
                  </a:txBody>
                  <a:tcPr marT="63500" marB="63500" marR="63500" marL="63500"/>
                </a:tc>
                <a:tc>
                  <a:txBody>
                    <a:bodyPr>
                      <a:noAutofit/>
                    </a:bodyPr>
                    <a:lstStyle/>
                    <a:p>
                      <a:pPr lvl="0" rtl="0">
                        <a:spcBef>
                          <a:spcPts val="0"/>
                        </a:spcBef>
                        <a:buNone/>
                      </a:pPr>
                      <a:r>
                        <a:rPr b="1" lang="en" sz="1200"/>
                        <a:t>Transfer the ownership of the equities</a:t>
                      </a:r>
                    </a:p>
                  </a:txBody>
                  <a:tcPr marT="63500" marB="63500" marR="63500" marL="63500"/>
                </a:tc>
              </a:tr>
              <a:tr h="659850">
                <a:tc>
                  <a:txBody>
                    <a:bodyPr>
                      <a:noAutofit/>
                    </a:bodyPr>
                    <a:lstStyle/>
                    <a:p>
                      <a:pPr lvl="0" rtl="0" algn="ctr">
                        <a:spcBef>
                          <a:spcPts val="0"/>
                        </a:spcBef>
                        <a:buNone/>
                      </a:pPr>
                      <a:r>
                        <a:rPr lang="en" sz="1200"/>
                        <a:t>10</a:t>
                      </a:r>
                    </a:p>
                  </a:txBody>
                  <a:tcPr marT="63500" marB="63500" marR="63500" marL="63500"/>
                </a:tc>
                <a:tc>
                  <a:txBody>
                    <a:bodyPr>
                      <a:noAutofit/>
                    </a:bodyPr>
                    <a:lstStyle/>
                    <a:p>
                      <a:pPr lvl="0" rtl="0">
                        <a:spcBef>
                          <a:spcPts val="0"/>
                        </a:spcBef>
                        <a:buNone/>
                      </a:pPr>
                      <a:r>
                        <a:rPr lang="en" sz="1200"/>
                        <a:t>Financial Reference Data</a:t>
                      </a:r>
                    </a:p>
                  </a:txBody>
                  <a:tcPr marT="63500" marB="63500" marR="63500" marL="63500"/>
                </a:tc>
                <a:tc>
                  <a:txBody>
                    <a:bodyPr>
                      <a:noAutofit/>
                    </a:bodyPr>
                    <a:lstStyle/>
                    <a:p>
                      <a:pPr lvl="0" rtl="0">
                        <a:spcBef>
                          <a:spcPts val="0"/>
                        </a:spcBef>
                        <a:buNone/>
                      </a:pPr>
                      <a:r>
                        <a:rPr b="1" lang="en" sz="1200"/>
                        <a:t>Open financial reference data ledger</a:t>
                      </a:r>
                      <a:r>
                        <a:rPr lang="en" sz="1200"/>
                        <a:t> for global clients, party, product and pricing data</a:t>
                      </a:r>
                    </a:p>
                  </a:txBody>
                  <a:tcPr marT="63500" marB="63500" marR="63500" marL="63500"/>
                </a:tc>
              </a:tr>
              <a:tr h="419100">
                <a:tc>
                  <a:txBody>
                    <a:bodyPr>
                      <a:noAutofit/>
                    </a:bodyPr>
                    <a:lstStyle/>
                    <a:p>
                      <a:pPr lvl="0" rtl="0" algn="ctr">
                        <a:spcBef>
                          <a:spcPts val="0"/>
                        </a:spcBef>
                        <a:buNone/>
                      </a:pPr>
                      <a:r>
                        <a:rPr lang="en" sz="1200"/>
                        <a:t>11</a:t>
                      </a:r>
                    </a:p>
                  </a:txBody>
                  <a:tcPr marT="63500" marB="63500" marR="63500" marL="63500"/>
                </a:tc>
                <a:tc>
                  <a:txBody>
                    <a:bodyPr>
                      <a:noAutofit/>
                    </a:bodyPr>
                    <a:lstStyle/>
                    <a:p>
                      <a:pPr lvl="0" rtl="0">
                        <a:spcBef>
                          <a:spcPts val="0"/>
                        </a:spcBef>
                        <a:buNone/>
                      </a:pPr>
                      <a:r>
                        <a:rPr lang="en" sz="1200"/>
                        <a:t>Micro Lending</a:t>
                      </a:r>
                    </a:p>
                  </a:txBody>
                  <a:tcPr marT="63500" marB="63500" marR="63500" marL="63500"/>
                </a:tc>
                <a:tc>
                  <a:txBody>
                    <a:bodyPr>
                      <a:noAutofit/>
                    </a:bodyPr>
                    <a:lstStyle/>
                    <a:p>
                      <a:pPr lvl="0" rtl="0">
                        <a:spcBef>
                          <a:spcPts val="0"/>
                        </a:spcBef>
                        <a:buNone/>
                      </a:pPr>
                      <a:r>
                        <a:rPr lang="en" sz="1200"/>
                        <a:t>Small, riskier loans issued in order to satisfy unbanked.</a:t>
                      </a:r>
                    </a:p>
                  </a:txBody>
                  <a:tcPr marT="63500" marB="63500" marR="63500" marL="63500"/>
                </a:tc>
              </a:tr>
              <a:tr h="659850">
                <a:tc>
                  <a:txBody>
                    <a:bodyPr>
                      <a:noAutofit/>
                    </a:bodyPr>
                    <a:lstStyle/>
                    <a:p>
                      <a:pPr lvl="0" rtl="0" algn="ctr">
                        <a:spcBef>
                          <a:spcPts val="0"/>
                        </a:spcBef>
                        <a:buNone/>
                      </a:pPr>
                      <a:r>
                        <a:rPr lang="en" sz="1200"/>
                        <a:t>12</a:t>
                      </a:r>
                    </a:p>
                  </a:txBody>
                  <a:tcPr marT="63500" marB="63500" marR="63500" marL="63500"/>
                </a:tc>
                <a:tc>
                  <a:txBody>
                    <a:bodyPr>
                      <a:noAutofit/>
                    </a:bodyPr>
                    <a:lstStyle/>
                    <a:p>
                      <a:pPr lvl="0" rtl="0">
                        <a:spcBef>
                          <a:spcPts val="0"/>
                        </a:spcBef>
                        <a:buNone/>
                      </a:pPr>
                      <a:r>
                        <a:rPr lang="en" sz="1200"/>
                        <a:t>Trade Finance Letter of Credit</a:t>
                      </a:r>
                    </a:p>
                  </a:txBody>
                  <a:tcPr marT="63500" marB="63500" marR="63500" marL="63500"/>
                </a:tc>
                <a:tc>
                  <a:txBody>
                    <a:bodyPr>
                      <a:noAutofit/>
                    </a:bodyPr>
                    <a:lstStyle/>
                    <a:p>
                      <a:pPr lvl="0" rtl="0">
                        <a:spcBef>
                          <a:spcPts val="0"/>
                        </a:spcBef>
                        <a:buNone/>
                      </a:pPr>
                      <a:r>
                        <a:rPr b="1" lang="en" sz="1200"/>
                        <a:t>Documents trading</a:t>
                      </a:r>
                      <a:r>
                        <a:rPr lang="en" sz="1200"/>
                        <a:t> between the interested parties. (Letter of Credit or Bill of Lading, etc.)</a:t>
                      </a:r>
                    </a:p>
                  </a:txBody>
                  <a:tcPr marT="63500" marB="63500" marR="63500" marL="63500"/>
                </a:tc>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1537" name="Shape 1537"/>
        <p:cNvGrpSpPr/>
        <p:nvPr/>
      </p:nvGrpSpPr>
      <p:grpSpPr>
        <a:xfrm>
          <a:off x="0" y="0"/>
          <a:ext cx="0" cy="0"/>
          <a:chOff x="0" y="0"/>
          <a:chExt cx="0" cy="0"/>
        </a:xfrm>
      </p:grpSpPr>
      <p:sp>
        <p:nvSpPr>
          <p:cNvPr id="1538" name="Shape 1538"/>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ETHEREUM</a:t>
            </a:r>
          </a:p>
        </p:txBody>
      </p:sp>
      <p:graphicFrame>
        <p:nvGraphicFramePr>
          <p:cNvPr id="1539" name="Shape 1539"/>
          <p:cNvGraphicFramePr/>
          <p:nvPr/>
        </p:nvGraphicFramePr>
        <p:xfrm>
          <a:off x="376800" y="881609"/>
          <a:ext cx="3000000" cy="3000000"/>
        </p:xfrm>
        <a:graphic>
          <a:graphicData uri="http://schemas.openxmlformats.org/drawingml/2006/table">
            <a:tbl>
              <a:tblPr>
                <a:noFill/>
                <a:tableStyleId>{9E1E4573-4FE1-4185-BA90-EDDBDA68FBF5}</a:tableStyleId>
              </a:tblPr>
              <a:tblGrid>
                <a:gridCol w="2084450"/>
                <a:gridCol w="6305950"/>
              </a:tblGrid>
              <a:tr h="375475">
                <a:tc>
                  <a:txBody>
                    <a:bodyPr>
                      <a:noAutofit/>
                    </a:bodyPr>
                    <a:lstStyle/>
                    <a:p>
                      <a:pPr lvl="0" rtl="0">
                        <a:spcBef>
                          <a:spcPts val="0"/>
                        </a:spcBef>
                        <a:buNone/>
                      </a:pPr>
                      <a:r>
                        <a:rPr lang="en">
                          <a:latin typeface="Oswald"/>
                          <a:ea typeface="Oswald"/>
                          <a:cs typeface="Oswald"/>
                          <a:sym typeface="Oswald"/>
                        </a:rPr>
                        <a:t>Powered by:</a:t>
                      </a:r>
                    </a:p>
                  </a:txBody>
                  <a:tcPr marT="91425" marB="91425" marR="91425" marL="91425"/>
                </a:tc>
                <a:tc>
                  <a:txBody>
                    <a:bodyPr>
                      <a:noAutofit/>
                    </a:bodyPr>
                    <a:lstStyle/>
                    <a:p>
                      <a:pPr lvl="0" rtl="0">
                        <a:spcBef>
                          <a:spcPts val="0"/>
                        </a:spcBef>
                        <a:buNone/>
                      </a:pPr>
                      <a:r>
                        <a:rPr lang="en">
                          <a:latin typeface="Oswald"/>
                          <a:ea typeface="Oswald"/>
                          <a:cs typeface="Oswald"/>
                          <a:sym typeface="Oswald"/>
                        </a:rPr>
                        <a:t>Core devolopers + Community</a:t>
                      </a:r>
                    </a:p>
                  </a:txBody>
                  <a:tcPr marT="91425" marB="91425" marR="91425" marL="91425"/>
                </a:tc>
              </a:tr>
              <a:tr h="375475">
                <a:tc>
                  <a:txBody>
                    <a:bodyPr>
                      <a:noAutofit/>
                    </a:bodyPr>
                    <a:lstStyle/>
                    <a:p>
                      <a:pPr lvl="0" rtl="0">
                        <a:spcBef>
                          <a:spcPts val="0"/>
                        </a:spcBef>
                        <a:buNone/>
                      </a:pPr>
                      <a:r>
                        <a:rPr lang="en">
                          <a:latin typeface="Oswald"/>
                          <a:ea typeface="Oswald"/>
                          <a:cs typeface="Oswald"/>
                          <a:sym typeface="Oswald"/>
                        </a:rPr>
                        <a:t>Main Characteristic</a:t>
                      </a:r>
                    </a:p>
                  </a:txBody>
                  <a:tcPr marT="91425" marB="91425" marR="91425" marL="91425"/>
                </a:tc>
                <a:tc>
                  <a:txBody>
                    <a:bodyPr>
                      <a:noAutofit/>
                    </a:bodyPr>
                    <a:lstStyle/>
                    <a:p>
                      <a:pPr lvl="0" rtl="0">
                        <a:spcBef>
                          <a:spcPts val="0"/>
                        </a:spcBef>
                        <a:buNone/>
                      </a:pPr>
                      <a:r>
                        <a:rPr lang="en">
                          <a:latin typeface="Oswald"/>
                          <a:ea typeface="Oswald"/>
                          <a:cs typeface="Oswald"/>
                          <a:sym typeface="Oswald"/>
                        </a:rPr>
                        <a:t>Touring Complete, </a:t>
                      </a:r>
                      <a:r>
                        <a:rPr lang="en">
                          <a:latin typeface="Oswald"/>
                          <a:ea typeface="Oswald"/>
                          <a:cs typeface="Oswald"/>
                          <a:sym typeface="Oswald"/>
                        </a:rPr>
                        <a:t>Embedded</a:t>
                      </a:r>
                      <a:r>
                        <a:rPr lang="en">
                          <a:latin typeface="Oswald"/>
                          <a:ea typeface="Oswald"/>
                          <a:cs typeface="Oswald"/>
                          <a:sym typeface="Oswald"/>
                        </a:rPr>
                        <a:t> Programming Language (Solidity), Validation every 15 seconds, Validates Token + Smart Contract processed.</a:t>
                      </a:r>
                    </a:p>
                  </a:txBody>
                  <a:tcPr marT="91425" marB="91425" marR="91425" marL="91425"/>
                </a:tc>
              </a:tr>
              <a:tr h="375475">
                <a:tc>
                  <a:txBody>
                    <a:bodyPr>
                      <a:noAutofit/>
                    </a:bodyPr>
                    <a:lstStyle/>
                    <a:p>
                      <a:pPr lvl="0" rtl="0">
                        <a:spcBef>
                          <a:spcPts val="0"/>
                        </a:spcBef>
                        <a:buNone/>
                      </a:pPr>
                      <a:r>
                        <a:rPr lang="en">
                          <a:latin typeface="Oswald"/>
                          <a:ea typeface="Oswald"/>
                          <a:cs typeface="Oswald"/>
                          <a:sym typeface="Oswald"/>
                        </a:rPr>
                        <a:t>Consensus Algorithm</a:t>
                      </a:r>
                    </a:p>
                  </a:txBody>
                  <a:tcPr marT="91425" marB="91425" marR="91425" marL="91425"/>
                </a:tc>
                <a:tc>
                  <a:txBody>
                    <a:bodyPr>
                      <a:noAutofit/>
                    </a:bodyPr>
                    <a:lstStyle/>
                    <a:p>
                      <a:pPr lvl="0" rtl="0">
                        <a:spcBef>
                          <a:spcPts val="0"/>
                        </a:spcBef>
                        <a:buNone/>
                      </a:pPr>
                      <a:r>
                        <a:rPr lang="en">
                          <a:latin typeface="Oswald"/>
                          <a:ea typeface="Oswald"/>
                          <a:cs typeface="Oswald"/>
                          <a:sym typeface="Oswald"/>
                        </a:rPr>
                        <a:t>Proof of Work (PoW) - Soon Proof of Stake</a:t>
                      </a:r>
                    </a:p>
                  </a:txBody>
                  <a:tcPr marT="91425" marB="91425" marR="91425" marL="91425"/>
                </a:tc>
              </a:tr>
              <a:tr h="379125">
                <a:tc>
                  <a:txBody>
                    <a:bodyPr>
                      <a:noAutofit/>
                    </a:bodyPr>
                    <a:lstStyle/>
                    <a:p>
                      <a:pPr lvl="0" rtl="0">
                        <a:spcBef>
                          <a:spcPts val="0"/>
                        </a:spcBef>
                        <a:buNone/>
                      </a:pPr>
                      <a:r>
                        <a:rPr lang="en">
                          <a:latin typeface="Oswald"/>
                          <a:ea typeface="Oswald"/>
                          <a:cs typeface="Oswald"/>
                          <a:sym typeface="Oswald"/>
                        </a:rPr>
                        <a:t>Programing Language</a:t>
                      </a:r>
                    </a:p>
                  </a:txBody>
                  <a:tcPr marT="91425" marB="91425" marR="91425" marL="91425"/>
                </a:tc>
                <a:tc>
                  <a:txBody>
                    <a:bodyPr>
                      <a:noAutofit/>
                    </a:bodyPr>
                    <a:lstStyle/>
                    <a:p>
                      <a:pPr lvl="0">
                        <a:spcBef>
                          <a:spcPts val="0"/>
                        </a:spcBef>
                        <a:buNone/>
                      </a:pPr>
                      <a:r>
                        <a:rPr lang="en">
                          <a:latin typeface="Oswald"/>
                          <a:ea typeface="Oswald"/>
                          <a:cs typeface="Oswald"/>
                          <a:sym typeface="Oswald"/>
                        </a:rPr>
                        <a:t>Solidity (Javascript) - Serpent (Python)</a:t>
                      </a:r>
                    </a:p>
                  </a:txBody>
                  <a:tcPr marT="91425" marB="91425" marR="91425" marL="91425"/>
                </a:tc>
              </a:tr>
              <a:tr h="375475">
                <a:tc>
                  <a:txBody>
                    <a:bodyPr>
                      <a:noAutofit/>
                    </a:bodyPr>
                    <a:lstStyle/>
                    <a:p>
                      <a:pPr lvl="0" rtl="0">
                        <a:spcBef>
                          <a:spcPts val="0"/>
                        </a:spcBef>
                        <a:buNone/>
                      </a:pPr>
                      <a:r>
                        <a:rPr lang="en">
                          <a:latin typeface="Oswald"/>
                          <a:ea typeface="Oswald"/>
                          <a:cs typeface="Oswald"/>
                          <a:sym typeface="Oswald"/>
                        </a:rPr>
                        <a:t>Open or Close?</a:t>
                      </a:r>
                    </a:p>
                  </a:txBody>
                  <a:tcPr marT="91425" marB="91425" marR="91425" marL="91425"/>
                </a:tc>
                <a:tc>
                  <a:txBody>
                    <a:bodyPr>
                      <a:noAutofit/>
                    </a:bodyPr>
                    <a:lstStyle/>
                    <a:p>
                      <a:pPr lvl="0" rtl="0">
                        <a:spcBef>
                          <a:spcPts val="0"/>
                        </a:spcBef>
                        <a:buNone/>
                      </a:pPr>
                      <a:r>
                        <a:rPr lang="en">
                          <a:latin typeface="Oswald"/>
                          <a:ea typeface="Oswald"/>
                          <a:cs typeface="Oswald"/>
                          <a:sym typeface="Oswald"/>
                        </a:rPr>
                        <a:t>Open</a:t>
                      </a:r>
                    </a:p>
                  </a:txBody>
                  <a:tcPr marT="91425" marB="91425" marR="91425" marL="91425"/>
                </a:tc>
              </a:tr>
              <a:tr h="375475">
                <a:tc>
                  <a:txBody>
                    <a:bodyPr>
                      <a:noAutofit/>
                    </a:bodyPr>
                    <a:lstStyle/>
                    <a:p>
                      <a:pPr lvl="0" rtl="0">
                        <a:spcBef>
                          <a:spcPts val="0"/>
                        </a:spcBef>
                        <a:buNone/>
                      </a:pPr>
                      <a:r>
                        <a:rPr lang="en">
                          <a:latin typeface="Oswald"/>
                          <a:ea typeface="Oswald"/>
                          <a:cs typeface="Oswald"/>
                          <a:sym typeface="Oswald"/>
                        </a:rPr>
                        <a:t>Transaction or Logic?</a:t>
                      </a:r>
                    </a:p>
                  </a:txBody>
                  <a:tcPr marT="91425" marB="91425" marR="91425" marL="91425"/>
                </a:tc>
                <a:tc>
                  <a:txBody>
                    <a:bodyPr>
                      <a:noAutofit/>
                    </a:bodyPr>
                    <a:lstStyle/>
                    <a:p>
                      <a:pPr lvl="0" rtl="0">
                        <a:spcBef>
                          <a:spcPts val="0"/>
                        </a:spcBef>
                        <a:buNone/>
                      </a:pPr>
                      <a:r>
                        <a:rPr lang="en">
                          <a:latin typeface="Oswald"/>
                          <a:ea typeface="Oswald"/>
                          <a:cs typeface="Oswald"/>
                          <a:sym typeface="Oswald"/>
                        </a:rPr>
                        <a:t>Logic (</a:t>
                      </a:r>
                      <a:r>
                        <a:rPr lang="en">
                          <a:latin typeface="Oswald"/>
                          <a:ea typeface="Oswald"/>
                          <a:cs typeface="Oswald"/>
                          <a:sym typeface="Oswald"/>
                        </a:rPr>
                        <a:t>Smart Contract)</a:t>
                      </a:r>
                    </a:p>
                  </a:txBody>
                  <a:tcPr marT="91425" marB="91425" marR="91425" marL="91425"/>
                </a:tc>
              </a:tr>
              <a:tr h="375475">
                <a:tc>
                  <a:txBody>
                    <a:bodyPr>
                      <a:noAutofit/>
                    </a:bodyPr>
                    <a:lstStyle/>
                    <a:p>
                      <a:pPr lvl="0" rtl="0">
                        <a:spcBef>
                          <a:spcPts val="0"/>
                        </a:spcBef>
                        <a:buNone/>
                      </a:pPr>
                      <a:r>
                        <a:rPr lang="en">
                          <a:latin typeface="Oswald"/>
                          <a:ea typeface="Oswald"/>
                          <a:cs typeface="Oswald"/>
                          <a:sym typeface="Oswald"/>
                        </a:rPr>
                        <a:t>User cases</a:t>
                      </a:r>
                    </a:p>
                  </a:txBody>
                  <a:tcPr marT="91425" marB="91425" marR="91425" marL="91425"/>
                </a:tc>
                <a:tc>
                  <a:txBody>
                    <a:bodyPr>
                      <a:noAutofit/>
                    </a:bodyPr>
                    <a:lstStyle/>
                    <a:p>
                      <a:pPr lvl="0" rtl="0">
                        <a:spcBef>
                          <a:spcPts val="0"/>
                        </a:spcBef>
                        <a:buNone/>
                      </a:pPr>
                      <a:r>
                        <a:t/>
                      </a:r>
                      <a:endParaRPr>
                        <a:latin typeface="Oswald"/>
                        <a:ea typeface="Oswald"/>
                        <a:cs typeface="Oswald"/>
                        <a:sym typeface="Oswald"/>
                      </a:endParaRPr>
                    </a:p>
                  </a:txBody>
                  <a:tcPr marT="91425" marB="91425" marR="91425" marL="91425"/>
                </a:tc>
              </a:tr>
              <a:tr h="375475">
                <a:tc>
                  <a:txBody>
                    <a:bodyPr>
                      <a:noAutofit/>
                    </a:bodyPr>
                    <a:lstStyle/>
                    <a:p>
                      <a:pPr lvl="0" rtl="0">
                        <a:spcBef>
                          <a:spcPts val="0"/>
                        </a:spcBef>
                        <a:buNone/>
                      </a:pPr>
                      <a:r>
                        <a:rPr lang="en">
                          <a:latin typeface="Oswald"/>
                          <a:ea typeface="Oswald"/>
                          <a:cs typeface="Oswald"/>
                          <a:sym typeface="Oswald"/>
                        </a:rPr>
                        <a:t>Large Files Storage</a:t>
                      </a:r>
                    </a:p>
                  </a:txBody>
                  <a:tcPr marT="91425" marB="91425" marR="91425" marL="91425"/>
                </a:tc>
                <a:tc>
                  <a:txBody>
                    <a:bodyPr>
                      <a:noAutofit/>
                    </a:bodyPr>
                    <a:lstStyle/>
                    <a:p>
                      <a:pPr lvl="0" rtl="0">
                        <a:spcBef>
                          <a:spcPts val="0"/>
                        </a:spcBef>
                        <a:buNone/>
                      </a:pPr>
                      <a:r>
                        <a:rPr lang="en">
                          <a:latin typeface="Oswald"/>
                          <a:ea typeface="Oswald"/>
                          <a:cs typeface="Oswald"/>
                          <a:sym typeface="Oswald"/>
                        </a:rPr>
                        <a:t>IPFS</a:t>
                      </a:r>
                    </a:p>
                  </a:txBody>
                  <a:tcPr marT="91425" marB="91425" marR="91425" marL="91425"/>
                </a:tc>
              </a:tr>
              <a:tr h="747350">
                <a:tc>
                  <a:txBody>
                    <a:bodyPr>
                      <a:noAutofit/>
                    </a:bodyPr>
                    <a:lstStyle/>
                    <a:p>
                      <a:pPr lvl="0" rtl="0">
                        <a:spcBef>
                          <a:spcPts val="0"/>
                        </a:spcBef>
                        <a:buNone/>
                      </a:pPr>
                      <a:r>
                        <a:rPr lang="en">
                          <a:latin typeface="Oswald"/>
                          <a:ea typeface="Oswald"/>
                          <a:cs typeface="Oswald"/>
                          <a:sym typeface="Oswald"/>
                        </a:rPr>
                        <a:t>Interfases</a:t>
                      </a:r>
                    </a:p>
                  </a:txBody>
                  <a:tcPr marT="91425" marB="91425" marR="91425" marL="91425"/>
                </a:tc>
                <a:tc>
                  <a:txBody>
                    <a:bodyPr>
                      <a:noAutofit/>
                    </a:bodyPr>
                    <a:lstStyle/>
                    <a:p>
                      <a:pPr lvl="0" rtl="0">
                        <a:spcBef>
                          <a:spcPts val="0"/>
                        </a:spcBef>
                        <a:buNone/>
                      </a:pPr>
                      <a:r>
                        <a:t/>
                      </a:r>
                      <a:endParaRPr>
                        <a:latin typeface="Oswald"/>
                        <a:ea typeface="Oswald"/>
                        <a:cs typeface="Oswald"/>
                        <a:sym typeface="Oswald"/>
                      </a:endParaRPr>
                    </a:p>
                  </a:txBody>
                  <a:tcPr marT="91425" marB="91425" marR="91425" marL="91425"/>
                </a:tc>
              </a:tr>
            </a:tbl>
          </a:graphicData>
        </a:graphic>
      </p:graphicFrame>
      <p:grpSp>
        <p:nvGrpSpPr>
          <p:cNvPr id="1540" name="Shape 1540"/>
          <p:cNvGrpSpPr/>
          <p:nvPr/>
        </p:nvGrpSpPr>
        <p:grpSpPr>
          <a:xfrm>
            <a:off x="3059450" y="66478"/>
            <a:ext cx="2208678" cy="756150"/>
            <a:chOff x="3059450" y="66478"/>
            <a:chExt cx="2208678" cy="756150"/>
          </a:xfrm>
        </p:grpSpPr>
        <p:pic>
          <p:nvPicPr>
            <p:cNvPr descr="ETHEREUM-LOGO_PORTRAIT_Black_small.png" id="1541" name="Shape 1541"/>
            <p:cNvPicPr preferRelativeResize="0"/>
            <p:nvPr/>
          </p:nvPicPr>
          <p:blipFill rotWithShape="1">
            <a:blip r:embed="rId3">
              <a:alphaModFix/>
            </a:blip>
            <a:srcRect b="36104" l="37487" r="38881" t="14993"/>
            <a:stretch/>
          </p:blipFill>
          <p:spPr>
            <a:xfrm>
              <a:off x="3059450" y="66478"/>
              <a:ext cx="463725" cy="756150"/>
            </a:xfrm>
            <a:prstGeom prst="rect">
              <a:avLst/>
            </a:prstGeom>
            <a:noFill/>
            <a:ln>
              <a:noFill/>
            </a:ln>
          </p:spPr>
        </p:pic>
        <p:pic>
          <p:nvPicPr>
            <p:cNvPr descr="ETHEREUM-LOGO_PORTRAIT_Black_small.png" id="1542" name="Shape 1542"/>
            <p:cNvPicPr preferRelativeResize="0"/>
            <p:nvPr/>
          </p:nvPicPr>
          <p:blipFill rotWithShape="1">
            <a:blip r:embed="rId3">
              <a:alphaModFix/>
            </a:blip>
            <a:srcRect b="15197" l="11949" r="12710" t="62706"/>
            <a:stretch/>
          </p:blipFill>
          <p:spPr>
            <a:xfrm>
              <a:off x="3625703" y="229884"/>
              <a:ext cx="1642425" cy="379574"/>
            </a:xfrm>
            <a:prstGeom prst="rect">
              <a:avLst/>
            </a:prstGeom>
            <a:noFill/>
            <a:ln>
              <a:noFill/>
            </a:ln>
          </p:spPr>
        </p:pic>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1546" name="Shape 1546"/>
        <p:cNvGrpSpPr/>
        <p:nvPr/>
      </p:nvGrpSpPr>
      <p:grpSpPr>
        <a:xfrm>
          <a:off x="0" y="0"/>
          <a:ext cx="0" cy="0"/>
          <a:chOff x="0" y="0"/>
          <a:chExt cx="0" cy="0"/>
        </a:xfrm>
      </p:grpSpPr>
      <p:sp>
        <p:nvSpPr>
          <p:cNvPr id="1547" name="Shape 1547"/>
          <p:cNvSpPr txBox="1"/>
          <p:nvPr/>
        </p:nvSpPr>
        <p:spPr>
          <a:xfrm>
            <a:off x="329987" y="2821200"/>
            <a:ext cx="2047500" cy="445200"/>
          </a:xfrm>
          <a:prstGeom prst="rect">
            <a:avLst/>
          </a:prstGeom>
          <a:noFill/>
          <a:ln>
            <a:noFill/>
          </a:ln>
        </p:spPr>
        <p:txBody>
          <a:bodyPr anchorCtr="0" anchor="t" bIns="91425" lIns="91425" rIns="91425" tIns="91425">
            <a:noAutofit/>
          </a:bodyPr>
          <a:lstStyle/>
          <a:p>
            <a:pPr lvl="0" rtl="0">
              <a:spcBef>
                <a:spcPts val="0"/>
              </a:spcBef>
              <a:buNone/>
            </a:pPr>
            <a:r>
              <a:rPr lang="en">
                <a:latin typeface="Oswald"/>
                <a:ea typeface="Oswald"/>
                <a:cs typeface="Oswald"/>
                <a:sym typeface="Oswald"/>
              </a:rPr>
              <a:t>Contract Code</a:t>
            </a:r>
          </a:p>
        </p:txBody>
      </p:sp>
      <p:sp>
        <p:nvSpPr>
          <p:cNvPr id="1548" name="Shape 1548"/>
          <p:cNvSpPr txBox="1"/>
          <p:nvPr/>
        </p:nvSpPr>
        <p:spPr>
          <a:xfrm>
            <a:off x="329987" y="2296725"/>
            <a:ext cx="2047500" cy="445200"/>
          </a:xfrm>
          <a:prstGeom prst="rect">
            <a:avLst/>
          </a:prstGeom>
          <a:noFill/>
          <a:ln>
            <a:noFill/>
          </a:ln>
        </p:spPr>
        <p:txBody>
          <a:bodyPr anchorCtr="0" anchor="t" bIns="91425" lIns="91425" rIns="91425" tIns="91425">
            <a:noAutofit/>
          </a:bodyPr>
          <a:lstStyle/>
          <a:p>
            <a:pPr lvl="0" rtl="0">
              <a:spcBef>
                <a:spcPts val="0"/>
              </a:spcBef>
              <a:buNone/>
            </a:pPr>
            <a:r>
              <a:rPr lang="en">
                <a:latin typeface="Oswald"/>
                <a:ea typeface="Oswald"/>
                <a:cs typeface="Oswald"/>
                <a:sym typeface="Oswald"/>
              </a:rPr>
              <a:t>Ether Balance</a:t>
            </a:r>
          </a:p>
        </p:txBody>
      </p:sp>
      <p:sp>
        <p:nvSpPr>
          <p:cNvPr id="1549" name="Shape 1549"/>
          <p:cNvSpPr txBox="1"/>
          <p:nvPr/>
        </p:nvSpPr>
        <p:spPr>
          <a:xfrm>
            <a:off x="6978790" y="789111"/>
            <a:ext cx="1614000" cy="750300"/>
          </a:xfrm>
          <a:prstGeom prst="rect">
            <a:avLst/>
          </a:prstGeom>
          <a:noFill/>
          <a:ln>
            <a:noFill/>
          </a:ln>
        </p:spPr>
        <p:txBody>
          <a:bodyPr anchorCtr="0" anchor="ctr" bIns="91425" lIns="91425" rIns="91425" tIns="91425">
            <a:noAutofit/>
          </a:bodyPr>
          <a:lstStyle/>
          <a:p>
            <a:pPr lvl="0">
              <a:spcBef>
                <a:spcPts val="0"/>
              </a:spcBef>
              <a:buNone/>
            </a:pPr>
            <a:r>
              <a:rPr lang="en">
                <a:latin typeface="Oswald"/>
                <a:ea typeface="Oswald"/>
                <a:cs typeface="Oswald"/>
                <a:sym typeface="Oswald"/>
              </a:rPr>
              <a:t>Create and </a:t>
            </a:r>
          </a:p>
          <a:p>
            <a:pPr lvl="0" rtl="0">
              <a:spcBef>
                <a:spcPts val="0"/>
              </a:spcBef>
              <a:buNone/>
            </a:pPr>
            <a:r>
              <a:rPr lang="en">
                <a:latin typeface="Oswald"/>
                <a:ea typeface="Oswald"/>
                <a:cs typeface="Oswald"/>
                <a:sym typeface="Oswald"/>
              </a:rPr>
              <a:t>Sign a TX</a:t>
            </a:r>
          </a:p>
        </p:txBody>
      </p:sp>
      <p:sp>
        <p:nvSpPr>
          <p:cNvPr id="1550" name="Shape 1550"/>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ETHEREUM ACCOUNTS</a:t>
            </a:r>
          </a:p>
        </p:txBody>
      </p:sp>
      <p:sp>
        <p:nvSpPr>
          <p:cNvPr id="1551" name="Shape 1551"/>
          <p:cNvSpPr/>
          <p:nvPr/>
        </p:nvSpPr>
        <p:spPr>
          <a:xfrm>
            <a:off x="329987" y="1698375"/>
            <a:ext cx="2047500" cy="2087100"/>
          </a:xfrm>
          <a:prstGeom prst="roundRect">
            <a:avLst>
              <a:gd fmla="val 7246" name="adj"/>
            </a:avLst>
          </a:prstGeom>
          <a:noFill/>
          <a:ln cap="flat" cmpd="sng" w="28575">
            <a:solidFill>
              <a:srgbClr val="351C75"/>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552" name="Shape 1552"/>
          <p:cNvSpPr txBox="1"/>
          <p:nvPr/>
        </p:nvSpPr>
        <p:spPr>
          <a:xfrm>
            <a:off x="329987" y="787550"/>
            <a:ext cx="2047500" cy="750300"/>
          </a:xfrm>
          <a:prstGeom prst="rect">
            <a:avLst/>
          </a:prstGeom>
          <a:noFill/>
          <a:ln>
            <a:noFill/>
          </a:ln>
        </p:spPr>
        <p:txBody>
          <a:bodyPr anchorCtr="0" anchor="ctr" bIns="91425" lIns="91425" rIns="91425" tIns="91425">
            <a:noAutofit/>
          </a:bodyPr>
          <a:lstStyle/>
          <a:p>
            <a:pPr lvl="0" rtl="0" algn="ctr">
              <a:spcBef>
                <a:spcPts val="0"/>
              </a:spcBef>
              <a:buNone/>
            </a:pPr>
            <a:r>
              <a:rPr lang="en" sz="2400">
                <a:latin typeface="Oswald"/>
                <a:ea typeface="Oswald"/>
                <a:cs typeface="Oswald"/>
                <a:sym typeface="Oswald"/>
              </a:rPr>
              <a:t>Account</a:t>
            </a:r>
          </a:p>
          <a:p>
            <a:pPr lvl="0" algn="ctr">
              <a:spcBef>
                <a:spcPts val="0"/>
              </a:spcBef>
              <a:buNone/>
            </a:pPr>
            <a:r>
              <a:rPr lang="en">
                <a:latin typeface="Oswald"/>
                <a:ea typeface="Oswald"/>
                <a:cs typeface="Oswald"/>
                <a:sym typeface="Oswald"/>
              </a:rPr>
              <a:t>20-byte Address</a:t>
            </a:r>
          </a:p>
        </p:txBody>
      </p:sp>
      <p:cxnSp>
        <p:nvCxnSpPr>
          <p:cNvPr id="1553" name="Shape 1553"/>
          <p:cNvCxnSpPr>
            <a:stCxn id="1551" idx="1"/>
            <a:endCxn id="1551" idx="3"/>
          </p:cNvCxnSpPr>
          <p:nvPr/>
        </p:nvCxnSpPr>
        <p:spPr>
          <a:xfrm>
            <a:off x="329987" y="2741925"/>
            <a:ext cx="2047500" cy="0"/>
          </a:xfrm>
          <a:prstGeom prst="straightConnector1">
            <a:avLst/>
          </a:prstGeom>
          <a:noFill/>
          <a:ln cap="flat" cmpd="sng" w="28575">
            <a:solidFill>
              <a:srgbClr val="351C75"/>
            </a:solidFill>
            <a:prstDash val="solid"/>
            <a:round/>
            <a:headEnd len="lg" w="lg" type="none"/>
            <a:tailEnd len="lg" w="lg" type="none"/>
          </a:ln>
        </p:spPr>
      </p:cxnSp>
      <p:cxnSp>
        <p:nvCxnSpPr>
          <p:cNvPr id="1554" name="Shape 1554"/>
          <p:cNvCxnSpPr/>
          <p:nvPr/>
        </p:nvCxnSpPr>
        <p:spPr>
          <a:xfrm>
            <a:off x="329987" y="3266400"/>
            <a:ext cx="2047500" cy="0"/>
          </a:xfrm>
          <a:prstGeom prst="straightConnector1">
            <a:avLst/>
          </a:prstGeom>
          <a:noFill/>
          <a:ln cap="flat" cmpd="sng" w="28575">
            <a:solidFill>
              <a:srgbClr val="351C75"/>
            </a:solidFill>
            <a:prstDash val="solid"/>
            <a:round/>
            <a:headEnd len="lg" w="lg" type="none"/>
            <a:tailEnd len="lg" w="lg" type="none"/>
          </a:ln>
        </p:spPr>
      </p:cxnSp>
      <p:cxnSp>
        <p:nvCxnSpPr>
          <p:cNvPr id="1555" name="Shape 1555"/>
          <p:cNvCxnSpPr/>
          <p:nvPr/>
        </p:nvCxnSpPr>
        <p:spPr>
          <a:xfrm>
            <a:off x="329987" y="2217450"/>
            <a:ext cx="2047500" cy="0"/>
          </a:xfrm>
          <a:prstGeom prst="straightConnector1">
            <a:avLst/>
          </a:prstGeom>
          <a:noFill/>
          <a:ln cap="flat" cmpd="sng" w="28575">
            <a:solidFill>
              <a:srgbClr val="351C75"/>
            </a:solidFill>
            <a:prstDash val="solid"/>
            <a:round/>
            <a:headEnd len="lg" w="lg" type="none"/>
            <a:tailEnd len="lg" w="lg" type="none"/>
          </a:ln>
        </p:spPr>
      </p:cxnSp>
      <p:sp>
        <p:nvSpPr>
          <p:cNvPr id="1556" name="Shape 1556"/>
          <p:cNvSpPr txBox="1"/>
          <p:nvPr/>
        </p:nvSpPr>
        <p:spPr>
          <a:xfrm>
            <a:off x="330112" y="1772250"/>
            <a:ext cx="2047500" cy="445200"/>
          </a:xfrm>
          <a:prstGeom prst="rect">
            <a:avLst/>
          </a:prstGeom>
          <a:noFill/>
          <a:ln>
            <a:noFill/>
          </a:ln>
        </p:spPr>
        <p:txBody>
          <a:bodyPr anchorCtr="0" anchor="t" bIns="91425" lIns="91425" rIns="91425" tIns="91425">
            <a:noAutofit/>
          </a:bodyPr>
          <a:lstStyle/>
          <a:p>
            <a:pPr lvl="0">
              <a:spcBef>
                <a:spcPts val="0"/>
              </a:spcBef>
              <a:buNone/>
            </a:pPr>
            <a:r>
              <a:rPr lang="en">
                <a:latin typeface="Oswald"/>
                <a:ea typeface="Oswald"/>
                <a:cs typeface="Oswald"/>
                <a:sym typeface="Oswald"/>
              </a:rPr>
              <a:t>Nonce</a:t>
            </a:r>
          </a:p>
        </p:txBody>
      </p:sp>
      <p:sp>
        <p:nvSpPr>
          <p:cNvPr id="1557" name="Shape 1557"/>
          <p:cNvSpPr txBox="1"/>
          <p:nvPr/>
        </p:nvSpPr>
        <p:spPr>
          <a:xfrm>
            <a:off x="330112" y="3340275"/>
            <a:ext cx="2047500" cy="445200"/>
          </a:xfrm>
          <a:prstGeom prst="rect">
            <a:avLst/>
          </a:prstGeom>
          <a:noFill/>
          <a:ln>
            <a:noFill/>
          </a:ln>
        </p:spPr>
        <p:txBody>
          <a:bodyPr anchorCtr="0" anchor="t" bIns="91425" lIns="91425" rIns="91425" tIns="91425">
            <a:noAutofit/>
          </a:bodyPr>
          <a:lstStyle/>
          <a:p>
            <a:pPr lvl="0" rtl="0">
              <a:spcBef>
                <a:spcPts val="0"/>
              </a:spcBef>
              <a:buNone/>
            </a:pPr>
            <a:r>
              <a:rPr lang="en">
                <a:latin typeface="Oswald"/>
                <a:ea typeface="Oswald"/>
                <a:cs typeface="Oswald"/>
                <a:sym typeface="Oswald"/>
              </a:rPr>
              <a:t>Storage</a:t>
            </a:r>
          </a:p>
        </p:txBody>
      </p:sp>
      <p:cxnSp>
        <p:nvCxnSpPr>
          <p:cNvPr id="1558" name="Shape 1558"/>
          <p:cNvCxnSpPr>
            <a:stCxn id="1551" idx="3"/>
            <a:endCxn id="1559" idx="1"/>
          </p:cNvCxnSpPr>
          <p:nvPr/>
        </p:nvCxnSpPr>
        <p:spPr>
          <a:xfrm flipH="1" rot="10800000">
            <a:off x="2377487" y="1445325"/>
            <a:ext cx="1046400" cy="1296600"/>
          </a:xfrm>
          <a:prstGeom prst="straightConnector1">
            <a:avLst/>
          </a:prstGeom>
          <a:noFill/>
          <a:ln cap="flat" cmpd="sng" w="28575">
            <a:solidFill>
              <a:srgbClr val="666666"/>
            </a:solidFill>
            <a:prstDash val="solid"/>
            <a:round/>
            <a:headEnd len="lg" w="lg" type="none"/>
            <a:tailEnd len="lg" w="lg" type="triangle"/>
          </a:ln>
        </p:spPr>
      </p:cxnSp>
      <p:cxnSp>
        <p:nvCxnSpPr>
          <p:cNvPr id="1560" name="Shape 1560"/>
          <p:cNvCxnSpPr>
            <a:stCxn id="1551" idx="3"/>
            <a:endCxn id="1561" idx="1"/>
          </p:cNvCxnSpPr>
          <p:nvPr/>
        </p:nvCxnSpPr>
        <p:spPr>
          <a:xfrm>
            <a:off x="2377487" y="2741925"/>
            <a:ext cx="1079100" cy="1125600"/>
          </a:xfrm>
          <a:prstGeom prst="straightConnector1">
            <a:avLst/>
          </a:prstGeom>
          <a:noFill/>
          <a:ln cap="flat" cmpd="sng" w="28575">
            <a:solidFill>
              <a:srgbClr val="666666"/>
            </a:solidFill>
            <a:prstDash val="solid"/>
            <a:round/>
            <a:headEnd len="lg" w="lg" type="none"/>
            <a:tailEnd len="lg" w="lg" type="triangle"/>
          </a:ln>
        </p:spPr>
      </p:cxnSp>
      <p:sp>
        <p:nvSpPr>
          <p:cNvPr id="1559" name="Shape 1559"/>
          <p:cNvSpPr txBox="1"/>
          <p:nvPr/>
        </p:nvSpPr>
        <p:spPr>
          <a:xfrm>
            <a:off x="3423752" y="1070044"/>
            <a:ext cx="1614000" cy="750300"/>
          </a:xfrm>
          <a:prstGeom prst="rect">
            <a:avLst/>
          </a:prstGeom>
          <a:noFill/>
          <a:ln>
            <a:noFill/>
          </a:ln>
        </p:spPr>
        <p:txBody>
          <a:bodyPr anchorCtr="0" anchor="ctr" bIns="91425" lIns="91425" rIns="91425" tIns="91425">
            <a:noAutofit/>
          </a:bodyPr>
          <a:lstStyle/>
          <a:p>
            <a:pPr lvl="0" rtl="0">
              <a:spcBef>
                <a:spcPts val="0"/>
              </a:spcBef>
              <a:buNone/>
            </a:pPr>
            <a:r>
              <a:rPr lang="en">
                <a:latin typeface="Oswald"/>
                <a:ea typeface="Oswald"/>
                <a:cs typeface="Oswald"/>
                <a:sym typeface="Oswald"/>
              </a:rPr>
              <a:t>Externally </a:t>
            </a:r>
          </a:p>
          <a:p>
            <a:pPr lvl="0" rtl="0">
              <a:spcBef>
                <a:spcPts val="0"/>
              </a:spcBef>
              <a:buNone/>
            </a:pPr>
            <a:r>
              <a:rPr lang="en">
                <a:latin typeface="Oswald"/>
                <a:ea typeface="Oswald"/>
                <a:cs typeface="Oswald"/>
                <a:sym typeface="Oswald"/>
              </a:rPr>
              <a:t>Owned</a:t>
            </a:r>
          </a:p>
          <a:p>
            <a:pPr lvl="0" rtl="0">
              <a:spcBef>
                <a:spcPts val="0"/>
              </a:spcBef>
              <a:buNone/>
            </a:pPr>
            <a:r>
              <a:rPr lang="en">
                <a:latin typeface="Oswald"/>
                <a:ea typeface="Oswald"/>
                <a:cs typeface="Oswald"/>
                <a:sym typeface="Oswald"/>
              </a:rPr>
              <a:t>Account</a:t>
            </a:r>
          </a:p>
        </p:txBody>
      </p:sp>
      <p:sp>
        <p:nvSpPr>
          <p:cNvPr id="1561" name="Shape 1561"/>
          <p:cNvSpPr txBox="1"/>
          <p:nvPr/>
        </p:nvSpPr>
        <p:spPr>
          <a:xfrm>
            <a:off x="3456583" y="3492375"/>
            <a:ext cx="1614000" cy="750300"/>
          </a:xfrm>
          <a:prstGeom prst="rect">
            <a:avLst/>
          </a:prstGeom>
          <a:noFill/>
          <a:ln>
            <a:noFill/>
          </a:ln>
        </p:spPr>
        <p:txBody>
          <a:bodyPr anchorCtr="0" anchor="ctr" bIns="91425" lIns="91425" rIns="91425" tIns="91425">
            <a:noAutofit/>
          </a:bodyPr>
          <a:lstStyle/>
          <a:p>
            <a:pPr lvl="0" rtl="0">
              <a:spcBef>
                <a:spcPts val="0"/>
              </a:spcBef>
              <a:buNone/>
            </a:pPr>
            <a:r>
              <a:rPr lang="en">
                <a:latin typeface="Oswald"/>
                <a:ea typeface="Oswald"/>
                <a:cs typeface="Oswald"/>
                <a:sym typeface="Oswald"/>
              </a:rPr>
              <a:t>Contract</a:t>
            </a:r>
          </a:p>
          <a:p>
            <a:pPr lvl="0" rtl="0">
              <a:spcBef>
                <a:spcPts val="0"/>
              </a:spcBef>
              <a:buNone/>
            </a:pPr>
            <a:r>
              <a:rPr lang="en">
                <a:latin typeface="Oswald"/>
                <a:ea typeface="Oswald"/>
                <a:cs typeface="Oswald"/>
                <a:sym typeface="Oswald"/>
              </a:rPr>
              <a:t>Account</a:t>
            </a:r>
          </a:p>
        </p:txBody>
      </p:sp>
      <p:sp>
        <p:nvSpPr>
          <p:cNvPr id="1562" name="Shape 1562"/>
          <p:cNvSpPr/>
          <p:nvPr/>
        </p:nvSpPr>
        <p:spPr>
          <a:xfrm>
            <a:off x="5631148" y="641796"/>
            <a:ext cx="1353300" cy="1597799"/>
          </a:xfrm>
          <a:prstGeom prst="roundRect">
            <a:avLst>
              <a:gd fmla="val 7246" name="adj"/>
            </a:avLst>
          </a:prstGeom>
          <a:noFill/>
          <a:ln cap="flat" cmpd="sng" w="28575">
            <a:solidFill>
              <a:srgbClr val="351C75"/>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563" name="Shape 1563"/>
          <p:cNvCxnSpPr>
            <a:stCxn id="1562" idx="1"/>
            <a:endCxn id="1562" idx="3"/>
          </p:cNvCxnSpPr>
          <p:nvPr/>
        </p:nvCxnSpPr>
        <p:spPr>
          <a:xfrm>
            <a:off x="5631148" y="1440696"/>
            <a:ext cx="1353300" cy="0"/>
          </a:xfrm>
          <a:prstGeom prst="straightConnector1">
            <a:avLst/>
          </a:prstGeom>
          <a:noFill/>
          <a:ln cap="flat" cmpd="sng" w="28575">
            <a:solidFill>
              <a:srgbClr val="351C75"/>
            </a:solidFill>
            <a:prstDash val="solid"/>
            <a:round/>
            <a:headEnd len="lg" w="lg" type="none"/>
            <a:tailEnd len="lg" w="lg" type="none"/>
          </a:ln>
        </p:spPr>
      </p:cxnSp>
      <p:cxnSp>
        <p:nvCxnSpPr>
          <p:cNvPr id="1564" name="Shape 1564"/>
          <p:cNvCxnSpPr/>
          <p:nvPr/>
        </p:nvCxnSpPr>
        <p:spPr>
          <a:xfrm>
            <a:off x="5631148" y="1842213"/>
            <a:ext cx="1353300" cy="0"/>
          </a:xfrm>
          <a:prstGeom prst="straightConnector1">
            <a:avLst/>
          </a:prstGeom>
          <a:noFill/>
          <a:ln cap="flat" cmpd="sng" w="28575">
            <a:solidFill>
              <a:srgbClr val="351C75"/>
            </a:solidFill>
            <a:prstDash val="solid"/>
            <a:round/>
            <a:headEnd len="lg" w="lg" type="none"/>
            <a:tailEnd len="lg" w="lg" type="none"/>
          </a:ln>
        </p:spPr>
      </p:cxnSp>
      <p:cxnSp>
        <p:nvCxnSpPr>
          <p:cNvPr id="1565" name="Shape 1565"/>
          <p:cNvCxnSpPr/>
          <p:nvPr/>
        </p:nvCxnSpPr>
        <p:spPr>
          <a:xfrm>
            <a:off x="5631148" y="1039179"/>
            <a:ext cx="1353300" cy="0"/>
          </a:xfrm>
          <a:prstGeom prst="straightConnector1">
            <a:avLst/>
          </a:prstGeom>
          <a:noFill/>
          <a:ln cap="flat" cmpd="sng" w="28575">
            <a:solidFill>
              <a:srgbClr val="351C75"/>
            </a:solidFill>
            <a:prstDash val="solid"/>
            <a:round/>
            <a:headEnd len="lg" w="lg" type="none"/>
            <a:tailEnd len="lg" w="lg" type="none"/>
          </a:ln>
        </p:spPr>
      </p:cxnSp>
      <p:sp>
        <p:nvSpPr>
          <p:cNvPr id="1566" name="Shape 1566"/>
          <p:cNvSpPr txBox="1"/>
          <p:nvPr/>
        </p:nvSpPr>
        <p:spPr>
          <a:xfrm>
            <a:off x="5631230" y="676465"/>
            <a:ext cx="1353300" cy="340800"/>
          </a:xfrm>
          <a:prstGeom prst="rect">
            <a:avLst/>
          </a:prstGeom>
          <a:noFill/>
          <a:ln>
            <a:noFill/>
          </a:ln>
        </p:spPr>
        <p:txBody>
          <a:bodyPr anchorCtr="0" anchor="t" bIns="91425" lIns="91425" rIns="91425" tIns="91425">
            <a:noAutofit/>
          </a:bodyPr>
          <a:lstStyle/>
          <a:p>
            <a:pPr lvl="0" rtl="0">
              <a:spcBef>
                <a:spcPts val="0"/>
              </a:spcBef>
              <a:buNone/>
            </a:pPr>
            <a:r>
              <a:rPr lang="en">
                <a:latin typeface="Oswald"/>
                <a:ea typeface="Oswald"/>
                <a:cs typeface="Oswald"/>
                <a:sym typeface="Oswald"/>
              </a:rPr>
              <a:t>Nonce</a:t>
            </a:r>
          </a:p>
        </p:txBody>
      </p:sp>
      <p:sp>
        <p:nvSpPr>
          <p:cNvPr id="1567" name="Shape 1567"/>
          <p:cNvSpPr txBox="1"/>
          <p:nvPr/>
        </p:nvSpPr>
        <p:spPr>
          <a:xfrm>
            <a:off x="5631148" y="1077982"/>
            <a:ext cx="1353300" cy="340800"/>
          </a:xfrm>
          <a:prstGeom prst="rect">
            <a:avLst/>
          </a:prstGeom>
          <a:noFill/>
          <a:ln>
            <a:noFill/>
          </a:ln>
        </p:spPr>
        <p:txBody>
          <a:bodyPr anchorCtr="0" anchor="t" bIns="91425" lIns="91425" rIns="91425" tIns="91425">
            <a:noAutofit/>
          </a:bodyPr>
          <a:lstStyle/>
          <a:p>
            <a:pPr lvl="0" rtl="0">
              <a:spcBef>
                <a:spcPts val="0"/>
              </a:spcBef>
              <a:buNone/>
            </a:pPr>
            <a:r>
              <a:rPr lang="en">
                <a:latin typeface="Oswald"/>
                <a:ea typeface="Oswald"/>
                <a:cs typeface="Oswald"/>
                <a:sym typeface="Oswald"/>
              </a:rPr>
              <a:t>Ether Balance</a:t>
            </a:r>
          </a:p>
        </p:txBody>
      </p:sp>
      <p:sp>
        <p:nvSpPr>
          <p:cNvPr id="1568" name="Shape 1568"/>
          <p:cNvSpPr txBox="1"/>
          <p:nvPr/>
        </p:nvSpPr>
        <p:spPr>
          <a:xfrm>
            <a:off x="5631148" y="1479499"/>
            <a:ext cx="1353300" cy="340800"/>
          </a:xfrm>
          <a:prstGeom prst="rect">
            <a:avLst/>
          </a:prstGeom>
          <a:noFill/>
          <a:ln>
            <a:noFill/>
          </a:ln>
        </p:spPr>
        <p:txBody>
          <a:bodyPr anchorCtr="0" anchor="t" bIns="91425" lIns="91425" rIns="91425" tIns="91425">
            <a:noAutofit/>
          </a:bodyPr>
          <a:lstStyle/>
          <a:p>
            <a:pPr lvl="0" rtl="0">
              <a:spcBef>
                <a:spcPts val="0"/>
              </a:spcBef>
              <a:buNone/>
            </a:pPr>
            <a:r>
              <a:rPr lang="en" strike="sngStrike">
                <a:solidFill>
                  <a:srgbClr val="999999"/>
                </a:solidFill>
                <a:latin typeface="Oswald"/>
                <a:ea typeface="Oswald"/>
                <a:cs typeface="Oswald"/>
                <a:sym typeface="Oswald"/>
              </a:rPr>
              <a:t>Contract Code</a:t>
            </a:r>
          </a:p>
        </p:txBody>
      </p:sp>
      <p:sp>
        <p:nvSpPr>
          <p:cNvPr id="1569" name="Shape 1569"/>
          <p:cNvSpPr txBox="1"/>
          <p:nvPr/>
        </p:nvSpPr>
        <p:spPr>
          <a:xfrm>
            <a:off x="5631230" y="1876882"/>
            <a:ext cx="1353300" cy="340800"/>
          </a:xfrm>
          <a:prstGeom prst="rect">
            <a:avLst/>
          </a:prstGeom>
          <a:noFill/>
          <a:ln>
            <a:noFill/>
          </a:ln>
        </p:spPr>
        <p:txBody>
          <a:bodyPr anchorCtr="0" anchor="t" bIns="91425" lIns="91425" rIns="91425" tIns="91425">
            <a:noAutofit/>
          </a:bodyPr>
          <a:lstStyle/>
          <a:p>
            <a:pPr lvl="0" rtl="0">
              <a:spcBef>
                <a:spcPts val="0"/>
              </a:spcBef>
              <a:buNone/>
            </a:pPr>
            <a:r>
              <a:rPr lang="en">
                <a:latin typeface="Oswald"/>
                <a:ea typeface="Oswald"/>
                <a:cs typeface="Oswald"/>
                <a:sym typeface="Oswald"/>
              </a:rPr>
              <a:t>Storage</a:t>
            </a:r>
          </a:p>
        </p:txBody>
      </p:sp>
      <p:sp>
        <p:nvSpPr>
          <p:cNvPr id="1570" name="Shape 1570"/>
          <p:cNvSpPr/>
          <p:nvPr/>
        </p:nvSpPr>
        <p:spPr>
          <a:xfrm>
            <a:off x="5641686" y="2938740"/>
            <a:ext cx="1353300" cy="1597799"/>
          </a:xfrm>
          <a:prstGeom prst="roundRect">
            <a:avLst>
              <a:gd fmla="val 7246" name="adj"/>
            </a:avLst>
          </a:prstGeom>
          <a:noFill/>
          <a:ln cap="flat" cmpd="sng" w="28575">
            <a:solidFill>
              <a:srgbClr val="351C75"/>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571" name="Shape 1571"/>
          <p:cNvCxnSpPr>
            <a:stCxn id="1570" idx="1"/>
            <a:endCxn id="1570" idx="3"/>
          </p:cNvCxnSpPr>
          <p:nvPr/>
        </p:nvCxnSpPr>
        <p:spPr>
          <a:xfrm>
            <a:off x="5641686" y="3737640"/>
            <a:ext cx="1353300" cy="0"/>
          </a:xfrm>
          <a:prstGeom prst="straightConnector1">
            <a:avLst/>
          </a:prstGeom>
          <a:noFill/>
          <a:ln cap="flat" cmpd="sng" w="28575">
            <a:solidFill>
              <a:srgbClr val="351C75"/>
            </a:solidFill>
            <a:prstDash val="solid"/>
            <a:round/>
            <a:headEnd len="lg" w="lg" type="none"/>
            <a:tailEnd len="lg" w="lg" type="none"/>
          </a:ln>
        </p:spPr>
      </p:cxnSp>
      <p:cxnSp>
        <p:nvCxnSpPr>
          <p:cNvPr id="1572" name="Shape 1572"/>
          <p:cNvCxnSpPr/>
          <p:nvPr/>
        </p:nvCxnSpPr>
        <p:spPr>
          <a:xfrm>
            <a:off x="5641686" y="4139157"/>
            <a:ext cx="1353300" cy="0"/>
          </a:xfrm>
          <a:prstGeom prst="straightConnector1">
            <a:avLst/>
          </a:prstGeom>
          <a:noFill/>
          <a:ln cap="flat" cmpd="sng" w="28575">
            <a:solidFill>
              <a:srgbClr val="351C75"/>
            </a:solidFill>
            <a:prstDash val="solid"/>
            <a:round/>
            <a:headEnd len="lg" w="lg" type="none"/>
            <a:tailEnd len="lg" w="lg" type="none"/>
          </a:ln>
        </p:spPr>
      </p:cxnSp>
      <p:cxnSp>
        <p:nvCxnSpPr>
          <p:cNvPr id="1573" name="Shape 1573"/>
          <p:cNvCxnSpPr/>
          <p:nvPr/>
        </p:nvCxnSpPr>
        <p:spPr>
          <a:xfrm>
            <a:off x="5641686" y="3336123"/>
            <a:ext cx="1353300" cy="0"/>
          </a:xfrm>
          <a:prstGeom prst="straightConnector1">
            <a:avLst/>
          </a:prstGeom>
          <a:noFill/>
          <a:ln cap="flat" cmpd="sng" w="28575">
            <a:solidFill>
              <a:srgbClr val="351C75"/>
            </a:solidFill>
            <a:prstDash val="solid"/>
            <a:round/>
            <a:headEnd len="lg" w="lg" type="none"/>
            <a:tailEnd len="lg" w="lg" type="none"/>
          </a:ln>
        </p:spPr>
      </p:cxnSp>
      <p:sp>
        <p:nvSpPr>
          <p:cNvPr id="1574" name="Shape 1574"/>
          <p:cNvSpPr txBox="1"/>
          <p:nvPr/>
        </p:nvSpPr>
        <p:spPr>
          <a:xfrm>
            <a:off x="5641769" y="2973409"/>
            <a:ext cx="1353300" cy="340799"/>
          </a:xfrm>
          <a:prstGeom prst="rect">
            <a:avLst/>
          </a:prstGeom>
          <a:noFill/>
          <a:ln>
            <a:noFill/>
          </a:ln>
        </p:spPr>
        <p:txBody>
          <a:bodyPr anchorCtr="0" anchor="t" bIns="91425" lIns="91425" rIns="91425" tIns="91425">
            <a:noAutofit/>
          </a:bodyPr>
          <a:lstStyle/>
          <a:p>
            <a:pPr lvl="0" rtl="0">
              <a:spcBef>
                <a:spcPts val="0"/>
              </a:spcBef>
              <a:buNone/>
            </a:pPr>
            <a:r>
              <a:rPr lang="en">
                <a:latin typeface="Oswald"/>
                <a:ea typeface="Oswald"/>
                <a:cs typeface="Oswald"/>
                <a:sym typeface="Oswald"/>
              </a:rPr>
              <a:t>Nonce</a:t>
            </a:r>
          </a:p>
        </p:txBody>
      </p:sp>
      <p:sp>
        <p:nvSpPr>
          <p:cNvPr id="1575" name="Shape 1575"/>
          <p:cNvSpPr txBox="1"/>
          <p:nvPr/>
        </p:nvSpPr>
        <p:spPr>
          <a:xfrm>
            <a:off x="5641686" y="3374926"/>
            <a:ext cx="1353300" cy="340800"/>
          </a:xfrm>
          <a:prstGeom prst="rect">
            <a:avLst/>
          </a:prstGeom>
          <a:noFill/>
          <a:ln>
            <a:noFill/>
          </a:ln>
        </p:spPr>
        <p:txBody>
          <a:bodyPr anchorCtr="0" anchor="t" bIns="91425" lIns="91425" rIns="91425" tIns="91425">
            <a:noAutofit/>
          </a:bodyPr>
          <a:lstStyle/>
          <a:p>
            <a:pPr lvl="0" rtl="0">
              <a:spcBef>
                <a:spcPts val="0"/>
              </a:spcBef>
              <a:buNone/>
            </a:pPr>
            <a:r>
              <a:rPr lang="en">
                <a:latin typeface="Oswald"/>
                <a:ea typeface="Oswald"/>
                <a:cs typeface="Oswald"/>
                <a:sym typeface="Oswald"/>
              </a:rPr>
              <a:t>Ether Balance</a:t>
            </a:r>
          </a:p>
        </p:txBody>
      </p:sp>
      <p:sp>
        <p:nvSpPr>
          <p:cNvPr id="1576" name="Shape 1576"/>
          <p:cNvSpPr txBox="1"/>
          <p:nvPr/>
        </p:nvSpPr>
        <p:spPr>
          <a:xfrm>
            <a:off x="5630742" y="3765499"/>
            <a:ext cx="1353299" cy="340800"/>
          </a:xfrm>
          <a:prstGeom prst="rect">
            <a:avLst/>
          </a:prstGeom>
          <a:noFill/>
          <a:ln>
            <a:noFill/>
          </a:ln>
        </p:spPr>
        <p:txBody>
          <a:bodyPr anchorCtr="0" anchor="t" bIns="91425" lIns="91425" rIns="91425" tIns="91425">
            <a:noAutofit/>
          </a:bodyPr>
          <a:lstStyle/>
          <a:p>
            <a:pPr lvl="0" rtl="0">
              <a:spcBef>
                <a:spcPts val="0"/>
              </a:spcBef>
              <a:buNone/>
            </a:pPr>
            <a:r>
              <a:rPr lang="en">
                <a:latin typeface="Oswald"/>
                <a:ea typeface="Oswald"/>
                <a:cs typeface="Oswald"/>
                <a:sym typeface="Oswald"/>
              </a:rPr>
              <a:t>Contract Code</a:t>
            </a:r>
          </a:p>
        </p:txBody>
      </p:sp>
      <p:sp>
        <p:nvSpPr>
          <p:cNvPr id="1577" name="Shape 1577"/>
          <p:cNvSpPr txBox="1"/>
          <p:nvPr/>
        </p:nvSpPr>
        <p:spPr>
          <a:xfrm>
            <a:off x="5641769" y="4173826"/>
            <a:ext cx="1353300" cy="340800"/>
          </a:xfrm>
          <a:prstGeom prst="rect">
            <a:avLst/>
          </a:prstGeom>
          <a:noFill/>
          <a:ln>
            <a:noFill/>
          </a:ln>
        </p:spPr>
        <p:txBody>
          <a:bodyPr anchorCtr="0" anchor="t" bIns="91425" lIns="91425" rIns="91425" tIns="91425">
            <a:noAutofit/>
          </a:bodyPr>
          <a:lstStyle/>
          <a:p>
            <a:pPr lvl="0" rtl="0">
              <a:spcBef>
                <a:spcPts val="0"/>
              </a:spcBef>
              <a:buNone/>
            </a:pPr>
            <a:r>
              <a:rPr lang="en">
                <a:latin typeface="Oswald"/>
                <a:ea typeface="Oswald"/>
                <a:cs typeface="Oswald"/>
                <a:sym typeface="Oswald"/>
              </a:rPr>
              <a:t>Storage</a:t>
            </a:r>
          </a:p>
        </p:txBody>
      </p:sp>
      <p:sp>
        <p:nvSpPr>
          <p:cNvPr id="1578" name="Shape 1578"/>
          <p:cNvSpPr/>
          <p:nvPr/>
        </p:nvSpPr>
        <p:spPr>
          <a:xfrm>
            <a:off x="7903323" y="1093963"/>
            <a:ext cx="722275" cy="678300"/>
          </a:xfrm>
          <a:prstGeom prst="flowChartPunchedTape">
            <a:avLst/>
          </a:prstGeom>
          <a:noFill/>
          <a:ln cap="flat" cmpd="sng" w="19050">
            <a:solidFill>
              <a:srgbClr val="8E7CC3"/>
            </a:solidFill>
            <a:prstDash val="solid"/>
            <a:round/>
            <a:headEnd len="med" w="med" type="none"/>
            <a:tailEnd len="med" w="med" type="none"/>
          </a:ln>
        </p:spPr>
        <p:txBody>
          <a:bodyPr anchorCtr="0" anchor="ctr" bIns="91425" lIns="91425" rIns="91425" tIns="91425">
            <a:noAutofit/>
          </a:bodyPr>
          <a:lstStyle/>
          <a:p>
            <a:pPr lvl="0" algn="ctr">
              <a:spcBef>
                <a:spcPts val="0"/>
              </a:spcBef>
              <a:buNone/>
            </a:pPr>
            <a:r>
              <a:rPr lang="en" sz="1200">
                <a:latin typeface="Oswald"/>
                <a:ea typeface="Oswald"/>
                <a:cs typeface="Oswald"/>
                <a:sym typeface="Oswald"/>
              </a:rPr>
              <a:t>Message</a:t>
            </a:r>
          </a:p>
        </p:txBody>
      </p:sp>
      <p:cxnSp>
        <p:nvCxnSpPr>
          <p:cNvPr id="1579" name="Shape 1579"/>
          <p:cNvCxnSpPr/>
          <p:nvPr/>
        </p:nvCxnSpPr>
        <p:spPr>
          <a:xfrm>
            <a:off x="7060650" y="1433625"/>
            <a:ext cx="831600" cy="12300"/>
          </a:xfrm>
          <a:prstGeom prst="straightConnector1">
            <a:avLst/>
          </a:prstGeom>
          <a:noFill/>
          <a:ln cap="flat" cmpd="sng" w="19050">
            <a:solidFill>
              <a:schemeClr val="dk2"/>
            </a:solidFill>
            <a:prstDash val="solid"/>
            <a:round/>
            <a:headEnd len="lg" w="lg" type="none"/>
            <a:tailEnd len="lg" w="lg" type="triangle"/>
          </a:ln>
        </p:spPr>
      </p:cxnSp>
      <p:sp>
        <p:nvSpPr>
          <p:cNvPr id="1580" name="Shape 1580"/>
          <p:cNvSpPr/>
          <p:nvPr/>
        </p:nvSpPr>
        <p:spPr>
          <a:xfrm>
            <a:off x="4375473" y="3449913"/>
            <a:ext cx="722275" cy="678300"/>
          </a:xfrm>
          <a:prstGeom prst="flowChartPunchedTape">
            <a:avLst/>
          </a:prstGeom>
          <a:noFill/>
          <a:ln cap="flat" cmpd="sng" w="19050">
            <a:solidFill>
              <a:srgbClr val="8E7CC3"/>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200">
                <a:latin typeface="Oswald"/>
                <a:ea typeface="Oswald"/>
                <a:cs typeface="Oswald"/>
                <a:sym typeface="Oswald"/>
              </a:rPr>
              <a:t>Message</a:t>
            </a:r>
          </a:p>
        </p:txBody>
      </p:sp>
      <p:cxnSp>
        <p:nvCxnSpPr>
          <p:cNvPr id="1581" name="Shape 1581"/>
          <p:cNvCxnSpPr/>
          <p:nvPr/>
        </p:nvCxnSpPr>
        <p:spPr>
          <a:xfrm flipH="1" rot="10800000">
            <a:off x="5214418" y="3753800"/>
            <a:ext cx="317100" cy="10800"/>
          </a:xfrm>
          <a:prstGeom prst="straightConnector1">
            <a:avLst/>
          </a:prstGeom>
          <a:noFill/>
          <a:ln cap="flat" cmpd="sng" w="19050">
            <a:solidFill>
              <a:schemeClr val="dk2"/>
            </a:solidFill>
            <a:prstDash val="solid"/>
            <a:round/>
            <a:headEnd len="lg" w="lg" type="none"/>
            <a:tailEnd len="lg" w="lg" type="triangle"/>
          </a:ln>
        </p:spPr>
      </p:cxnSp>
      <p:pic>
        <p:nvPicPr>
          <p:cNvPr descr="icon-refresh-128.png" id="1582" name="Shape 1582"/>
          <p:cNvPicPr preferRelativeResize="0"/>
          <p:nvPr/>
        </p:nvPicPr>
        <p:blipFill>
          <a:blip r:embed="rId3">
            <a:alphaModFix amt="75000"/>
          </a:blip>
          <a:stretch>
            <a:fillRect/>
          </a:stretch>
        </p:blipFill>
        <p:spPr>
          <a:xfrm>
            <a:off x="5267969" y="3789500"/>
            <a:ext cx="340800" cy="340800"/>
          </a:xfrm>
          <a:prstGeom prst="rect">
            <a:avLst/>
          </a:prstGeom>
          <a:noFill/>
          <a:ln>
            <a:noFill/>
          </a:ln>
        </p:spPr>
      </p:pic>
      <p:grpSp>
        <p:nvGrpSpPr>
          <p:cNvPr id="1583" name="Shape 1583"/>
          <p:cNvGrpSpPr/>
          <p:nvPr/>
        </p:nvGrpSpPr>
        <p:grpSpPr>
          <a:xfrm>
            <a:off x="6531818" y="4052317"/>
            <a:ext cx="390407" cy="340776"/>
            <a:chOff x="6455525" y="3900074"/>
            <a:chExt cx="529869" cy="477411"/>
          </a:xfrm>
        </p:grpSpPr>
        <p:pic>
          <p:nvPicPr>
            <p:cNvPr descr="upload-icon-88405.png" id="1584" name="Shape 1584"/>
            <p:cNvPicPr preferRelativeResize="0"/>
            <p:nvPr/>
          </p:nvPicPr>
          <p:blipFill rotWithShape="1">
            <a:blip r:embed="rId4">
              <a:alphaModFix amt="75000"/>
            </a:blip>
            <a:srcRect b="33196" l="34801" r="35557" t="24008"/>
            <a:stretch/>
          </p:blipFill>
          <p:spPr>
            <a:xfrm>
              <a:off x="6455525" y="3900074"/>
              <a:ext cx="317099" cy="457825"/>
            </a:xfrm>
            <a:prstGeom prst="rect">
              <a:avLst/>
            </a:prstGeom>
            <a:noFill/>
            <a:ln>
              <a:noFill/>
            </a:ln>
          </p:spPr>
        </p:pic>
        <p:pic>
          <p:nvPicPr>
            <p:cNvPr descr="upload-icon-88405.png" id="1585" name="Shape 1585"/>
            <p:cNvPicPr preferRelativeResize="0"/>
            <p:nvPr/>
          </p:nvPicPr>
          <p:blipFill rotWithShape="1">
            <a:blip r:embed="rId4">
              <a:alphaModFix amt="75000"/>
            </a:blip>
            <a:srcRect b="33196" l="34801" r="35557" t="24008"/>
            <a:stretch/>
          </p:blipFill>
          <p:spPr>
            <a:xfrm rot="10800000">
              <a:off x="6668294" y="3919660"/>
              <a:ext cx="317099" cy="457825"/>
            </a:xfrm>
            <a:prstGeom prst="rect">
              <a:avLst/>
            </a:prstGeom>
            <a:noFill/>
            <a:ln>
              <a:noFill/>
            </a:ln>
          </p:spPr>
        </p:pic>
      </p:grpSp>
      <p:sp>
        <p:nvSpPr>
          <p:cNvPr id="1586" name="Shape 1586"/>
          <p:cNvSpPr/>
          <p:nvPr/>
        </p:nvSpPr>
        <p:spPr>
          <a:xfrm>
            <a:off x="7927471" y="3404111"/>
            <a:ext cx="722275" cy="678300"/>
          </a:xfrm>
          <a:prstGeom prst="flowChartPunchedTape">
            <a:avLst/>
          </a:prstGeom>
          <a:noFill/>
          <a:ln cap="flat" cmpd="sng" w="19050">
            <a:solidFill>
              <a:srgbClr val="8E7CC3"/>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200">
                <a:latin typeface="Oswald"/>
                <a:ea typeface="Oswald"/>
                <a:cs typeface="Oswald"/>
                <a:sym typeface="Oswald"/>
              </a:rPr>
              <a:t>Message</a:t>
            </a:r>
          </a:p>
        </p:txBody>
      </p:sp>
      <p:cxnSp>
        <p:nvCxnSpPr>
          <p:cNvPr id="1587" name="Shape 1587"/>
          <p:cNvCxnSpPr/>
          <p:nvPr/>
        </p:nvCxnSpPr>
        <p:spPr>
          <a:xfrm>
            <a:off x="7084798" y="3743772"/>
            <a:ext cx="831600" cy="12300"/>
          </a:xfrm>
          <a:prstGeom prst="straightConnector1">
            <a:avLst/>
          </a:prstGeom>
          <a:noFill/>
          <a:ln cap="flat" cmpd="sng" w="19050">
            <a:solidFill>
              <a:schemeClr val="dk2"/>
            </a:solidFill>
            <a:prstDash val="solid"/>
            <a:round/>
            <a:headEnd len="lg" w="lg" type="none"/>
            <a:tailEnd len="lg" w="lg" type="triangle"/>
          </a:ln>
        </p:spPr>
      </p:cxn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1591" name="Shape 1591"/>
        <p:cNvGrpSpPr/>
        <p:nvPr/>
      </p:nvGrpSpPr>
      <p:grpSpPr>
        <a:xfrm>
          <a:off x="0" y="0"/>
          <a:ext cx="0" cy="0"/>
          <a:chOff x="0" y="0"/>
          <a:chExt cx="0" cy="0"/>
        </a:xfrm>
      </p:grpSpPr>
      <p:sp>
        <p:nvSpPr>
          <p:cNvPr id="1592" name="Shape 1592"/>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TRANSACTION / MESSAGE</a:t>
            </a:r>
          </a:p>
        </p:txBody>
      </p:sp>
      <p:sp>
        <p:nvSpPr>
          <p:cNvPr id="1593" name="Shape 1593"/>
          <p:cNvSpPr/>
          <p:nvPr/>
        </p:nvSpPr>
        <p:spPr>
          <a:xfrm>
            <a:off x="464058" y="1826500"/>
            <a:ext cx="3527400" cy="981900"/>
          </a:xfrm>
          <a:prstGeom prst="roundRect">
            <a:avLst>
              <a:gd fmla="val 16667" name="adj"/>
            </a:avLst>
          </a:prstGeom>
          <a:noFill/>
          <a:ln cap="flat" cmpd="sng" w="28575">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594" name="Shape 1594"/>
          <p:cNvSpPr/>
          <p:nvPr/>
        </p:nvSpPr>
        <p:spPr>
          <a:xfrm>
            <a:off x="1622533" y="1826510"/>
            <a:ext cx="1141200" cy="981900"/>
          </a:xfrm>
          <a:prstGeom prst="rect">
            <a:avLst/>
          </a:prstGeom>
          <a:noFill/>
          <a:ln cap="flat" cmpd="sng" w="28575">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595" name="Shape 1595"/>
          <p:cNvSpPr/>
          <p:nvPr/>
        </p:nvSpPr>
        <p:spPr>
          <a:xfrm>
            <a:off x="1207523" y="2810067"/>
            <a:ext cx="1954200" cy="1260900"/>
          </a:xfrm>
          <a:prstGeom prst="rect">
            <a:avLst/>
          </a:prstGeom>
          <a:noFill/>
          <a:ln cap="flat" cmpd="sng" w="28575">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596" name="Shape 1596"/>
          <p:cNvSpPr txBox="1"/>
          <p:nvPr>
            <p:ph type="title"/>
          </p:nvPr>
        </p:nvSpPr>
        <p:spPr>
          <a:xfrm>
            <a:off x="351225" y="1993976"/>
            <a:ext cx="1383299" cy="646800"/>
          </a:xfrm>
          <a:prstGeom prst="rect">
            <a:avLst/>
          </a:prstGeom>
          <a:ln cap="flat" cmpd="sng" w="28575">
            <a:solidFill>
              <a:srgbClr val="00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400">
                <a:solidFill>
                  <a:srgbClr val="000000"/>
                </a:solidFill>
              </a:rPr>
              <a:t>Sender</a:t>
            </a:r>
          </a:p>
          <a:p>
            <a:pPr lvl="0" rtl="0" algn="ctr">
              <a:spcBef>
                <a:spcPts val="0"/>
              </a:spcBef>
              <a:buNone/>
            </a:pPr>
            <a:r>
              <a:rPr lang="en" sz="1400">
                <a:solidFill>
                  <a:srgbClr val="000000"/>
                </a:solidFill>
              </a:rPr>
              <a:t>Signature</a:t>
            </a:r>
          </a:p>
        </p:txBody>
      </p:sp>
      <p:sp>
        <p:nvSpPr>
          <p:cNvPr id="1597" name="Shape 1597"/>
          <p:cNvSpPr txBox="1"/>
          <p:nvPr>
            <p:ph type="title"/>
          </p:nvPr>
        </p:nvSpPr>
        <p:spPr>
          <a:xfrm>
            <a:off x="1444010" y="1993976"/>
            <a:ext cx="1487700" cy="646800"/>
          </a:xfrm>
          <a:prstGeom prst="rect">
            <a:avLst/>
          </a:prstGeom>
          <a:ln cap="flat" cmpd="sng" w="28575">
            <a:solidFill>
              <a:srgbClr val="00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400">
                <a:solidFill>
                  <a:srgbClr val="000000"/>
                </a:solidFill>
              </a:rPr>
              <a:t>Ether</a:t>
            </a:r>
          </a:p>
          <a:p>
            <a:pPr lvl="0" rtl="0" algn="ctr">
              <a:spcBef>
                <a:spcPts val="0"/>
              </a:spcBef>
              <a:buNone/>
            </a:pPr>
            <a:r>
              <a:rPr lang="en" sz="1400">
                <a:solidFill>
                  <a:srgbClr val="000000"/>
                </a:solidFill>
              </a:rPr>
              <a:t>Amount</a:t>
            </a:r>
          </a:p>
        </p:txBody>
      </p:sp>
      <p:sp>
        <p:nvSpPr>
          <p:cNvPr id="1598" name="Shape 1598"/>
          <p:cNvSpPr txBox="1"/>
          <p:nvPr>
            <p:ph type="title"/>
          </p:nvPr>
        </p:nvSpPr>
        <p:spPr>
          <a:xfrm>
            <a:off x="2633224" y="1993976"/>
            <a:ext cx="1487699" cy="646800"/>
          </a:xfrm>
          <a:prstGeom prst="rect">
            <a:avLst/>
          </a:prstGeom>
          <a:ln cap="flat" cmpd="sng" w="28575">
            <a:solidFill>
              <a:srgbClr val="00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400">
                <a:solidFill>
                  <a:srgbClr val="000000"/>
                </a:solidFill>
              </a:rPr>
              <a:t>Recipient</a:t>
            </a:r>
          </a:p>
        </p:txBody>
      </p:sp>
      <p:sp>
        <p:nvSpPr>
          <p:cNvPr id="1599" name="Shape 1599"/>
          <p:cNvSpPr txBox="1"/>
          <p:nvPr>
            <p:ph type="title"/>
          </p:nvPr>
        </p:nvSpPr>
        <p:spPr>
          <a:xfrm>
            <a:off x="1258933" y="2719173"/>
            <a:ext cx="1841700" cy="1260900"/>
          </a:xfrm>
          <a:prstGeom prst="rect">
            <a:avLst/>
          </a:prstGeom>
          <a:ln cap="flat" cmpd="sng" w="28575">
            <a:solidFill>
              <a:srgbClr val="000000"/>
            </a:solidFill>
            <a:prstDash val="solid"/>
            <a:round/>
            <a:headEnd len="med" w="med" type="none"/>
            <a:tailEnd len="med" w="med" type="none"/>
          </a:ln>
        </p:spPr>
        <p:txBody>
          <a:bodyPr anchorCtr="0" anchor="ctr" bIns="91425" lIns="91425" rIns="91425" tIns="91425">
            <a:noAutofit/>
          </a:bodyPr>
          <a:lstStyle/>
          <a:p>
            <a:pPr lvl="0" rtl="0">
              <a:lnSpc>
                <a:spcPct val="200000"/>
              </a:lnSpc>
              <a:spcBef>
                <a:spcPts val="0"/>
              </a:spcBef>
              <a:buNone/>
            </a:pPr>
            <a:r>
              <a:t/>
            </a:r>
            <a:endParaRPr sz="1400">
              <a:solidFill>
                <a:srgbClr val="000000"/>
              </a:solidFill>
            </a:endParaRPr>
          </a:p>
          <a:p>
            <a:pPr lvl="0" rtl="0">
              <a:lnSpc>
                <a:spcPct val="200000"/>
              </a:lnSpc>
              <a:spcBef>
                <a:spcPts val="0"/>
              </a:spcBef>
              <a:buNone/>
            </a:pPr>
            <a:r>
              <a:rPr lang="en" sz="1400">
                <a:solidFill>
                  <a:srgbClr val="000000"/>
                </a:solidFill>
              </a:rPr>
              <a:t>Data (optional)</a:t>
            </a:r>
          </a:p>
          <a:p>
            <a:pPr lvl="0" rtl="0">
              <a:lnSpc>
                <a:spcPct val="200000"/>
              </a:lnSpc>
              <a:spcBef>
                <a:spcPts val="0"/>
              </a:spcBef>
              <a:buNone/>
            </a:pPr>
            <a:r>
              <a:rPr lang="en" sz="1400">
                <a:solidFill>
                  <a:srgbClr val="000000"/>
                </a:solidFill>
              </a:rPr>
              <a:t>STARTGAS (max steps)</a:t>
            </a:r>
          </a:p>
          <a:p>
            <a:pPr lvl="0" rtl="0">
              <a:lnSpc>
                <a:spcPct val="200000"/>
              </a:lnSpc>
              <a:spcBef>
                <a:spcPts val="0"/>
              </a:spcBef>
              <a:buNone/>
            </a:pPr>
            <a:r>
              <a:rPr lang="en" sz="1400">
                <a:solidFill>
                  <a:srgbClr val="000000"/>
                </a:solidFill>
              </a:rPr>
              <a:t>GASPRICE (fee)</a:t>
            </a:r>
          </a:p>
        </p:txBody>
      </p:sp>
      <p:sp>
        <p:nvSpPr>
          <p:cNvPr id="1600" name="Shape 1600"/>
          <p:cNvSpPr/>
          <p:nvPr/>
        </p:nvSpPr>
        <p:spPr>
          <a:xfrm>
            <a:off x="5112258" y="1826500"/>
            <a:ext cx="3527399" cy="981900"/>
          </a:xfrm>
          <a:prstGeom prst="roundRect">
            <a:avLst>
              <a:gd fmla="val 16667" name="adj"/>
            </a:avLst>
          </a:prstGeom>
          <a:noFill/>
          <a:ln cap="flat" cmpd="sng" w="28575">
            <a:solidFill>
              <a:srgbClr val="CC0000"/>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601" name="Shape 1601"/>
          <p:cNvSpPr/>
          <p:nvPr/>
        </p:nvSpPr>
        <p:spPr>
          <a:xfrm>
            <a:off x="6270733" y="1826510"/>
            <a:ext cx="1141200" cy="981900"/>
          </a:xfrm>
          <a:prstGeom prst="rect">
            <a:avLst/>
          </a:prstGeom>
          <a:noFill/>
          <a:ln cap="flat" cmpd="sng" w="28575">
            <a:solidFill>
              <a:srgbClr val="CC0000"/>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602" name="Shape 1602"/>
          <p:cNvSpPr/>
          <p:nvPr/>
        </p:nvSpPr>
        <p:spPr>
          <a:xfrm>
            <a:off x="5855725" y="2810073"/>
            <a:ext cx="1954200" cy="981899"/>
          </a:xfrm>
          <a:prstGeom prst="rect">
            <a:avLst/>
          </a:prstGeom>
          <a:noFill/>
          <a:ln cap="flat" cmpd="sng" w="28575">
            <a:solidFill>
              <a:srgbClr val="CC0000"/>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603" name="Shape 1603"/>
          <p:cNvSpPr txBox="1"/>
          <p:nvPr>
            <p:ph type="title"/>
          </p:nvPr>
        </p:nvSpPr>
        <p:spPr>
          <a:xfrm>
            <a:off x="4999425" y="1993976"/>
            <a:ext cx="1383300" cy="646800"/>
          </a:xfrm>
          <a:prstGeom prst="rect">
            <a:avLst/>
          </a:prstGeom>
          <a:ln cap="flat" cmpd="sng" w="28575">
            <a:solidFill>
              <a:srgbClr val="00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400">
                <a:solidFill>
                  <a:srgbClr val="000000"/>
                </a:solidFill>
              </a:rPr>
              <a:t>Sender</a:t>
            </a:r>
          </a:p>
        </p:txBody>
      </p:sp>
      <p:sp>
        <p:nvSpPr>
          <p:cNvPr id="1604" name="Shape 1604"/>
          <p:cNvSpPr txBox="1"/>
          <p:nvPr>
            <p:ph type="title"/>
          </p:nvPr>
        </p:nvSpPr>
        <p:spPr>
          <a:xfrm>
            <a:off x="6092210" y="1993976"/>
            <a:ext cx="1487700" cy="646800"/>
          </a:xfrm>
          <a:prstGeom prst="rect">
            <a:avLst/>
          </a:prstGeom>
          <a:ln cap="flat" cmpd="sng" w="28575">
            <a:solidFill>
              <a:srgbClr val="00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400">
                <a:solidFill>
                  <a:srgbClr val="000000"/>
                </a:solidFill>
              </a:rPr>
              <a:t>Ether</a:t>
            </a:r>
          </a:p>
          <a:p>
            <a:pPr lvl="0" rtl="0" algn="ctr">
              <a:spcBef>
                <a:spcPts val="0"/>
              </a:spcBef>
              <a:buNone/>
            </a:pPr>
            <a:r>
              <a:rPr lang="en" sz="1400">
                <a:solidFill>
                  <a:srgbClr val="000000"/>
                </a:solidFill>
              </a:rPr>
              <a:t>Amount</a:t>
            </a:r>
          </a:p>
        </p:txBody>
      </p:sp>
      <p:sp>
        <p:nvSpPr>
          <p:cNvPr id="1605" name="Shape 1605"/>
          <p:cNvSpPr txBox="1"/>
          <p:nvPr>
            <p:ph type="title"/>
          </p:nvPr>
        </p:nvSpPr>
        <p:spPr>
          <a:xfrm>
            <a:off x="7281424" y="1993976"/>
            <a:ext cx="1487700" cy="646800"/>
          </a:xfrm>
          <a:prstGeom prst="rect">
            <a:avLst/>
          </a:prstGeom>
          <a:ln cap="flat" cmpd="sng" w="28575">
            <a:solidFill>
              <a:srgbClr val="00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400">
                <a:solidFill>
                  <a:srgbClr val="000000"/>
                </a:solidFill>
              </a:rPr>
              <a:t>Recipient</a:t>
            </a:r>
          </a:p>
        </p:txBody>
      </p:sp>
      <p:sp>
        <p:nvSpPr>
          <p:cNvPr id="1606" name="Shape 1606"/>
          <p:cNvSpPr txBox="1"/>
          <p:nvPr>
            <p:ph type="title"/>
          </p:nvPr>
        </p:nvSpPr>
        <p:spPr>
          <a:xfrm>
            <a:off x="5907133" y="2566773"/>
            <a:ext cx="1841700" cy="1260900"/>
          </a:xfrm>
          <a:prstGeom prst="rect">
            <a:avLst/>
          </a:prstGeom>
          <a:ln cap="flat" cmpd="sng" w="28575">
            <a:solidFill>
              <a:srgbClr val="000000"/>
            </a:solidFill>
            <a:prstDash val="solid"/>
            <a:round/>
            <a:headEnd len="med" w="med" type="none"/>
            <a:tailEnd len="med" w="med" type="none"/>
          </a:ln>
        </p:spPr>
        <p:txBody>
          <a:bodyPr anchorCtr="0" anchor="ctr" bIns="91425" lIns="91425" rIns="91425" tIns="91425">
            <a:noAutofit/>
          </a:bodyPr>
          <a:lstStyle/>
          <a:p>
            <a:pPr lvl="0" rtl="0">
              <a:lnSpc>
                <a:spcPct val="200000"/>
              </a:lnSpc>
              <a:spcBef>
                <a:spcPts val="0"/>
              </a:spcBef>
              <a:buNone/>
            </a:pPr>
            <a:r>
              <a:t/>
            </a:r>
            <a:endParaRPr sz="1400">
              <a:solidFill>
                <a:srgbClr val="000000"/>
              </a:solidFill>
            </a:endParaRPr>
          </a:p>
          <a:p>
            <a:pPr lvl="0" rtl="0">
              <a:lnSpc>
                <a:spcPct val="200000"/>
              </a:lnSpc>
              <a:spcBef>
                <a:spcPts val="0"/>
              </a:spcBef>
              <a:buNone/>
            </a:pPr>
            <a:r>
              <a:rPr lang="en" sz="1400">
                <a:solidFill>
                  <a:srgbClr val="000000"/>
                </a:solidFill>
              </a:rPr>
              <a:t>Data (optional)</a:t>
            </a:r>
          </a:p>
          <a:p>
            <a:pPr lvl="0" rtl="0">
              <a:lnSpc>
                <a:spcPct val="200000"/>
              </a:lnSpc>
              <a:spcBef>
                <a:spcPts val="0"/>
              </a:spcBef>
              <a:buNone/>
            </a:pPr>
            <a:r>
              <a:rPr lang="en" sz="1400">
                <a:solidFill>
                  <a:srgbClr val="000000"/>
                </a:solidFill>
              </a:rPr>
              <a:t>STARTGAS (max steps)</a:t>
            </a:r>
          </a:p>
        </p:txBody>
      </p:sp>
      <p:sp>
        <p:nvSpPr>
          <p:cNvPr id="1607" name="Shape 1607"/>
          <p:cNvSpPr txBox="1"/>
          <p:nvPr/>
        </p:nvSpPr>
        <p:spPr>
          <a:xfrm>
            <a:off x="1168187" y="635150"/>
            <a:ext cx="2047500" cy="750300"/>
          </a:xfrm>
          <a:prstGeom prst="rect">
            <a:avLst/>
          </a:prstGeom>
          <a:noFill/>
          <a:ln>
            <a:noFill/>
          </a:ln>
        </p:spPr>
        <p:txBody>
          <a:bodyPr anchorCtr="0" anchor="ctr" bIns="91425" lIns="91425" rIns="91425" tIns="91425">
            <a:noAutofit/>
          </a:bodyPr>
          <a:lstStyle/>
          <a:p>
            <a:pPr lvl="0" rtl="0" algn="ctr">
              <a:spcBef>
                <a:spcPts val="0"/>
              </a:spcBef>
              <a:buNone/>
            </a:pPr>
            <a:r>
              <a:rPr lang="en" sz="2400">
                <a:latin typeface="Oswald"/>
                <a:ea typeface="Oswald"/>
                <a:cs typeface="Oswald"/>
                <a:sym typeface="Oswald"/>
              </a:rPr>
              <a:t>Transaction</a:t>
            </a:r>
          </a:p>
        </p:txBody>
      </p:sp>
      <p:sp>
        <p:nvSpPr>
          <p:cNvPr id="1608" name="Shape 1608"/>
          <p:cNvSpPr txBox="1"/>
          <p:nvPr/>
        </p:nvSpPr>
        <p:spPr>
          <a:xfrm>
            <a:off x="5740187" y="635150"/>
            <a:ext cx="2047499" cy="750300"/>
          </a:xfrm>
          <a:prstGeom prst="rect">
            <a:avLst/>
          </a:prstGeom>
          <a:noFill/>
          <a:ln>
            <a:noFill/>
          </a:ln>
        </p:spPr>
        <p:txBody>
          <a:bodyPr anchorCtr="0" anchor="ctr" bIns="91425" lIns="91425" rIns="91425" tIns="91425">
            <a:noAutofit/>
          </a:bodyPr>
          <a:lstStyle/>
          <a:p>
            <a:pPr lvl="0" rtl="0" algn="ctr">
              <a:spcBef>
                <a:spcPts val="0"/>
              </a:spcBef>
              <a:buNone/>
            </a:pPr>
            <a:r>
              <a:rPr lang="en" sz="2400">
                <a:latin typeface="Oswald"/>
                <a:ea typeface="Oswald"/>
                <a:cs typeface="Oswald"/>
                <a:sym typeface="Oswald"/>
              </a:rPr>
              <a:t>Message</a:t>
            </a:r>
          </a:p>
        </p:txBody>
      </p:sp>
      <p:sp>
        <p:nvSpPr>
          <p:cNvPr id="1609" name="Shape 1609"/>
          <p:cNvSpPr txBox="1"/>
          <p:nvPr/>
        </p:nvSpPr>
        <p:spPr>
          <a:xfrm>
            <a:off x="5561075" y="1154100"/>
            <a:ext cx="2319600" cy="408000"/>
          </a:xfrm>
          <a:prstGeom prst="rect">
            <a:avLst/>
          </a:prstGeom>
          <a:noFill/>
          <a:ln>
            <a:noFill/>
          </a:ln>
        </p:spPr>
        <p:txBody>
          <a:bodyPr anchorCtr="0" anchor="t" bIns="91425" lIns="91425" rIns="91425" tIns="91425">
            <a:noAutofit/>
          </a:bodyPr>
          <a:lstStyle/>
          <a:p>
            <a:pPr lvl="0" algn="ctr">
              <a:spcBef>
                <a:spcPts val="0"/>
              </a:spcBef>
              <a:buNone/>
            </a:pPr>
            <a:r>
              <a:rPr lang="en" sz="1200">
                <a:solidFill>
                  <a:srgbClr val="333333"/>
                </a:solidFill>
                <a:highlight>
                  <a:srgbClr val="FFFFFF"/>
                </a:highlight>
                <a:latin typeface="Oswald"/>
                <a:ea typeface="Oswald"/>
                <a:cs typeface="Oswald"/>
                <a:sym typeface="Oswald"/>
              </a:rPr>
              <a:t>produced by a contract account</a:t>
            </a:r>
          </a:p>
        </p:txBody>
      </p:sp>
      <p:sp>
        <p:nvSpPr>
          <p:cNvPr id="1610" name="Shape 1610"/>
          <p:cNvSpPr txBox="1"/>
          <p:nvPr/>
        </p:nvSpPr>
        <p:spPr>
          <a:xfrm>
            <a:off x="531250" y="1178250"/>
            <a:ext cx="3383700" cy="408000"/>
          </a:xfrm>
          <a:prstGeom prst="rect">
            <a:avLst/>
          </a:prstGeom>
          <a:noFill/>
          <a:ln>
            <a:noFill/>
          </a:ln>
        </p:spPr>
        <p:txBody>
          <a:bodyPr anchorCtr="0" anchor="t" bIns="91425" lIns="91425" rIns="91425" tIns="91425">
            <a:noAutofit/>
          </a:bodyPr>
          <a:lstStyle/>
          <a:p>
            <a:pPr lvl="0" rtl="0" algn="ctr">
              <a:spcBef>
                <a:spcPts val="0"/>
              </a:spcBef>
              <a:buNone/>
            </a:pPr>
            <a:r>
              <a:rPr lang="en" sz="1200">
                <a:solidFill>
                  <a:srgbClr val="333333"/>
                </a:solidFill>
                <a:highlight>
                  <a:srgbClr val="FFFFFF"/>
                </a:highlight>
                <a:latin typeface="Oswald"/>
                <a:ea typeface="Oswald"/>
                <a:cs typeface="Oswald"/>
                <a:sym typeface="Oswald"/>
              </a:rPr>
              <a:t>produced</a:t>
            </a:r>
            <a:r>
              <a:rPr lang="en" sz="1200">
                <a:solidFill>
                  <a:srgbClr val="333333"/>
                </a:solidFill>
                <a:highlight>
                  <a:srgbClr val="FFFFFF"/>
                </a:highlight>
                <a:latin typeface="Oswald"/>
                <a:ea typeface="Oswald"/>
                <a:cs typeface="Oswald"/>
                <a:sym typeface="Oswald"/>
              </a:rPr>
              <a:t> by </a:t>
            </a:r>
            <a:r>
              <a:rPr lang="en" sz="1200">
                <a:solidFill>
                  <a:srgbClr val="333333"/>
                </a:solidFill>
                <a:highlight>
                  <a:srgbClr val="FFFFFF"/>
                </a:highlight>
                <a:latin typeface="Oswald"/>
                <a:ea typeface="Oswald"/>
                <a:cs typeface="Oswald"/>
                <a:sym typeface="Oswald"/>
              </a:rPr>
              <a:t>an externally owned account</a:t>
            </a: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1614" name="Shape 1614"/>
        <p:cNvGrpSpPr/>
        <p:nvPr/>
      </p:nvGrpSpPr>
      <p:grpSpPr>
        <a:xfrm>
          <a:off x="0" y="0"/>
          <a:ext cx="0" cy="0"/>
          <a:chOff x="0" y="0"/>
          <a:chExt cx="0" cy="0"/>
        </a:xfrm>
      </p:grpSpPr>
      <p:sp>
        <p:nvSpPr>
          <p:cNvPr id="1615" name="Shape 1615"/>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ROOTSTOCK</a:t>
            </a:r>
          </a:p>
        </p:txBody>
      </p:sp>
      <p:graphicFrame>
        <p:nvGraphicFramePr>
          <p:cNvPr id="1616" name="Shape 1616"/>
          <p:cNvGraphicFramePr/>
          <p:nvPr/>
        </p:nvGraphicFramePr>
        <p:xfrm>
          <a:off x="376800" y="820050"/>
          <a:ext cx="3000000" cy="3000000"/>
        </p:xfrm>
        <a:graphic>
          <a:graphicData uri="http://schemas.openxmlformats.org/drawingml/2006/table">
            <a:tbl>
              <a:tblPr>
                <a:noFill/>
                <a:tableStyleId>{9E1E4573-4FE1-4185-BA90-EDDBDA68FBF5}</a:tableStyleId>
              </a:tblPr>
              <a:tblGrid>
                <a:gridCol w="2084450"/>
                <a:gridCol w="6305950"/>
              </a:tblGrid>
              <a:tr h="379775">
                <a:tc>
                  <a:txBody>
                    <a:bodyPr>
                      <a:noAutofit/>
                    </a:bodyPr>
                    <a:lstStyle/>
                    <a:p>
                      <a:pPr lvl="0" rtl="0">
                        <a:spcBef>
                          <a:spcPts val="0"/>
                        </a:spcBef>
                        <a:buNone/>
                      </a:pPr>
                      <a:r>
                        <a:rPr lang="en">
                          <a:latin typeface="Oswald"/>
                          <a:ea typeface="Oswald"/>
                          <a:cs typeface="Oswald"/>
                          <a:sym typeface="Oswald"/>
                        </a:rPr>
                        <a:t>Powered by:</a:t>
                      </a:r>
                    </a:p>
                  </a:txBody>
                  <a:tcPr marT="91425" marB="91425" marR="91425" marL="91425"/>
                </a:tc>
                <a:tc>
                  <a:txBody>
                    <a:bodyPr>
                      <a:noAutofit/>
                    </a:bodyPr>
                    <a:lstStyle/>
                    <a:p>
                      <a:pPr lvl="0" rtl="0">
                        <a:spcBef>
                          <a:spcPts val="0"/>
                        </a:spcBef>
                        <a:buNone/>
                      </a:pPr>
                      <a:r>
                        <a:rPr lang="en">
                          <a:latin typeface="Oswald"/>
                          <a:ea typeface="Oswald"/>
                          <a:cs typeface="Oswald"/>
                          <a:sym typeface="Oswald"/>
                        </a:rPr>
                        <a:t>Core company (20% of the fees paid by the users) + Community</a:t>
                      </a:r>
                    </a:p>
                  </a:txBody>
                  <a:tcPr marT="91425" marB="91425" marR="91425" marL="91425"/>
                </a:tc>
              </a:tr>
              <a:tr h="785375">
                <a:tc>
                  <a:txBody>
                    <a:bodyPr>
                      <a:noAutofit/>
                    </a:bodyPr>
                    <a:lstStyle/>
                    <a:p>
                      <a:pPr lvl="0" rtl="0">
                        <a:spcBef>
                          <a:spcPts val="0"/>
                        </a:spcBef>
                        <a:buNone/>
                      </a:pPr>
                      <a:r>
                        <a:rPr lang="en">
                          <a:latin typeface="Oswald"/>
                          <a:ea typeface="Oswald"/>
                          <a:cs typeface="Oswald"/>
                          <a:sym typeface="Oswald"/>
                        </a:rPr>
                        <a:t>Main Characteristic</a:t>
                      </a:r>
                    </a:p>
                  </a:txBody>
                  <a:tcPr marT="91425" marB="91425" marR="91425" marL="91425"/>
                </a:tc>
                <a:tc>
                  <a:txBody>
                    <a:bodyPr>
                      <a:noAutofit/>
                    </a:bodyPr>
                    <a:lstStyle/>
                    <a:p>
                      <a:pPr lvl="0" rtl="0">
                        <a:spcBef>
                          <a:spcPts val="0"/>
                        </a:spcBef>
                        <a:buNone/>
                      </a:pPr>
                      <a:r>
                        <a:rPr lang="en">
                          <a:latin typeface="Oswald"/>
                          <a:ea typeface="Oswald"/>
                          <a:cs typeface="Oswald"/>
                          <a:sym typeface="Oswald"/>
                        </a:rPr>
                        <a:t>Use Bitcoin as the native coin, 2-way-peg (sidechain: rootstock, bitcoin: federation with miners and companies, create a High volume blockchain 300 tps . trade off with decentralize). The votes distribution is variable between the miners and federation.</a:t>
                      </a:r>
                    </a:p>
                  </a:txBody>
                  <a:tcPr marT="91425" marB="91425" marR="91425" marL="91425"/>
                </a:tc>
              </a:tr>
              <a:tr h="379775">
                <a:tc>
                  <a:txBody>
                    <a:bodyPr>
                      <a:noAutofit/>
                    </a:bodyPr>
                    <a:lstStyle/>
                    <a:p>
                      <a:pPr lvl="0" rtl="0">
                        <a:spcBef>
                          <a:spcPts val="0"/>
                        </a:spcBef>
                        <a:buNone/>
                      </a:pPr>
                      <a:r>
                        <a:rPr lang="en">
                          <a:latin typeface="Oswald"/>
                          <a:ea typeface="Oswald"/>
                          <a:cs typeface="Oswald"/>
                          <a:sym typeface="Oswald"/>
                        </a:rPr>
                        <a:t>Consensus Algorithm</a:t>
                      </a:r>
                    </a:p>
                  </a:txBody>
                  <a:tcPr marT="91425" marB="91425" marR="91425" marL="91425"/>
                </a:tc>
                <a:tc>
                  <a:txBody>
                    <a:bodyPr>
                      <a:noAutofit/>
                    </a:bodyPr>
                    <a:lstStyle/>
                    <a:p>
                      <a:pPr lvl="0" rtl="0">
                        <a:spcBef>
                          <a:spcPts val="0"/>
                        </a:spcBef>
                        <a:buNone/>
                      </a:pPr>
                      <a:r>
                        <a:rPr lang="en">
                          <a:latin typeface="Oswald"/>
                          <a:ea typeface="Oswald"/>
                          <a:cs typeface="Oswald"/>
                          <a:sym typeface="Oswald"/>
                        </a:rPr>
                        <a:t>Merge Mining (Bitcoin miners use same hardware for mining bitcoin to other coins). </a:t>
                      </a:r>
                    </a:p>
                  </a:txBody>
                  <a:tcPr marT="91425" marB="91425" marR="91425" marL="91425"/>
                </a:tc>
              </a:tr>
              <a:tr h="383450">
                <a:tc>
                  <a:txBody>
                    <a:bodyPr>
                      <a:noAutofit/>
                    </a:bodyPr>
                    <a:lstStyle/>
                    <a:p>
                      <a:pPr lvl="0" rtl="0">
                        <a:spcBef>
                          <a:spcPts val="0"/>
                        </a:spcBef>
                        <a:buNone/>
                      </a:pPr>
                      <a:r>
                        <a:rPr lang="en">
                          <a:latin typeface="Oswald"/>
                          <a:ea typeface="Oswald"/>
                          <a:cs typeface="Oswald"/>
                          <a:sym typeface="Oswald"/>
                        </a:rPr>
                        <a:t>Programing Language</a:t>
                      </a:r>
                    </a:p>
                  </a:txBody>
                  <a:tcPr marT="91425" marB="91425" marR="91425" marL="91425"/>
                </a:tc>
                <a:tc>
                  <a:txBody>
                    <a:bodyPr>
                      <a:noAutofit/>
                    </a:bodyPr>
                    <a:lstStyle/>
                    <a:p>
                      <a:pPr lvl="0" rtl="0">
                        <a:spcBef>
                          <a:spcPts val="0"/>
                        </a:spcBef>
                        <a:buNone/>
                      </a:pPr>
                      <a:r>
                        <a:t/>
                      </a:r>
                      <a:endParaRPr>
                        <a:latin typeface="Oswald"/>
                        <a:ea typeface="Oswald"/>
                        <a:cs typeface="Oswald"/>
                        <a:sym typeface="Oswald"/>
                      </a:endParaRPr>
                    </a:p>
                  </a:txBody>
                  <a:tcPr marT="91425" marB="91425" marR="91425" marL="91425"/>
                </a:tc>
              </a:tr>
              <a:tr h="383450">
                <a:tc>
                  <a:txBody>
                    <a:bodyPr>
                      <a:noAutofit/>
                    </a:bodyPr>
                    <a:lstStyle/>
                    <a:p>
                      <a:pPr lvl="0" rtl="0">
                        <a:spcBef>
                          <a:spcPts val="0"/>
                        </a:spcBef>
                        <a:buNone/>
                      </a:pPr>
                      <a:r>
                        <a:rPr lang="en">
                          <a:latin typeface="Oswald"/>
                          <a:ea typeface="Oswald"/>
                          <a:cs typeface="Oswald"/>
                          <a:sym typeface="Oswald"/>
                        </a:rPr>
                        <a:t>Open or Close?</a:t>
                      </a:r>
                    </a:p>
                  </a:txBody>
                  <a:tcPr marT="91425" marB="91425" marR="91425" marL="91425"/>
                </a:tc>
                <a:tc>
                  <a:txBody>
                    <a:bodyPr>
                      <a:noAutofit/>
                    </a:bodyPr>
                    <a:lstStyle/>
                    <a:p>
                      <a:pPr lvl="0" rtl="0">
                        <a:spcBef>
                          <a:spcPts val="0"/>
                        </a:spcBef>
                        <a:buNone/>
                      </a:pPr>
                      <a:r>
                        <a:rPr lang="en">
                          <a:latin typeface="Oswald"/>
                          <a:ea typeface="Oswald"/>
                          <a:cs typeface="Oswald"/>
                          <a:sym typeface="Oswald"/>
                        </a:rPr>
                        <a:t>Open Source (Sep’16)</a:t>
                      </a:r>
                    </a:p>
                  </a:txBody>
                  <a:tcPr marT="91425" marB="91425" marR="91425" marL="91425"/>
                </a:tc>
              </a:tr>
              <a:tr h="383450">
                <a:tc>
                  <a:txBody>
                    <a:bodyPr>
                      <a:noAutofit/>
                    </a:bodyPr>
                    <a:lstStyle/>
                    <a:p>
                      <a:pPr lvl="0" rtl="0">
                        <a:spcBef>
                          <a:spcPts val="0"/>
                        </a:spcBef>
                        <a:buNone/>
                      </a:pPr>
                      <a:r>
                        <a:rPr lang="en">
                          <a:latin typeface="Oswald"/>
                          <a:ea typeface="Oswald"/>
                          <a:cs typeface="Oswald"/>
                          <a:sym typeface="Oswald"/>
                        </a:rPr>
                        <a:t>Transaction or Logic?</a:t>
                      </a:r>
                    </a:p>
                  </a:txBody>
                  <a:tcPr marT="91425" marB="91425" marR="91425" marL="91425"/>
                </a:tc>
                <a:tc>
                  <a:txBody>
                    <a:bodyPr>
                      <a:noAutofit/>
                    </a:bodyPr>
                    <a:lstStyle/>
                    <a:p>
                      <a:pPr lvl="0" rtl="0">
                        <a:spcBef>
                          <a:spcPts val="0"/>
                        </a:spcBef>
                        <a:buNone/>
                      </a:pPr>
                      <a:r>
                        <a:rPr lang="en">
                          <a:latin typeface="Oswald"/>
                          <a:ea typeface="Oswald"/>
                          <a:cs typeface="Oswald"/>
                          <a:sym typeface="Oswald"/>
                        </a:rPr>
                        <a:t>Logic</a:t>
                      </a:r>
                    </a:p>
                  </a:txBody>
                  <a:tcPr marT="91425" marB="91425" marR="91425" marL="91425"/>
                </a:tc>
              </a:tr>
              <a:tr h="379775">
                <a:tc>
                  <a:txBody>
                    <a:bodyPr>
                      <a:noAutofit/>
                    </a:bodyPr>
                    <a:lstStyle/>
                    <a:p>
                      <a:pPr lvl="0" rtl="0">
                        <a:spcBef>
                          <a:spcPts val="0"/>
                        </a:spcBef>
                        <a:buNone/>
                      </a:pPr>
                      <a:r>
                        <a:rPr lang="en">
                          <a:latin typeface="Oswald"/>
                          <a:ea typeface="Oswald"/>
                          <a:cs typeface="Oswald"/>
                          <a:sym typeface="Oswald"/>
                        </a:rPr>
                        <a:t>User cases</a:t>
                      </a:r>
                    </a:p>
                  </a:txBody>
                  <a:tcPr marT="91425" marB="91425" marR="91425" marL="91425"/>
                </a:tc>
                <a:tc>
                  <a:txBody>
                    <a:bodyPr>
                      <a:noAutofit/>
                    </a:bodyPr>
                    <a:lstStyle/>
                    <a:p>
                      <a:pPr lvl="0" rtl="0">
                        <a:spcBef>
                          <a:spcPts val="0"/>
                        </a:spcBef>
                        <a:buNone/>
                      </a:pPr>
                      <a:r>
                        <a:rPr lang="en">
                          <a:latin typeface="Oswald"/>
                          <a:ea typeface="Oswald"/>
                          <a:cs typeface="Oswald"/>
                          <a:sym typeface="Oswald"/>
                        </a:rPr>
                        <a:t>Financial Inclusion, Banks,</a:t>
                      </a:r>
                    </a:p>
                  </a:txBody>
                  <a:tcPr marT="91425" marB="91425" marR="91425" marL="91425"/>
                </a:tc>
              </a:tr>
              <a:tr h="383450">
                <a:tc>
                  <a:txBody>
                    <a:bodyPr>
                      <a:noAutofit/>
                    </a:bodyPr>
                    <a:lstStyle/>
                    <a:p>
                      <a:pPr lvl="0" rtl="0">
                        <a:spcBef>
                          <a:spcPts val="0"/>
                        </a:spcBef>
                        <a:buNone/>
                      </a:pPr>
                      <a:r>
                        <a:rPr lang="en">
                          <a:latin typeface="Oswald"/>
                          <a:ea typeface="Oswald"/>
                          <a:cs typeface="Oswald"/>
                          <a:sym typeface="Oswald"/>
                        </a:rPr>
                        <a:t>Large Files Storage</a:t>
                      </a:r>
                    </a:p>
                  </a:txBody>
                  <a:tcPr marT="91425" marB="91425" marR="91425" marL="91425"/>
                </a:tc>
                <a:tc>
                  <a:txBody>
                    <a:bodyPr>
                      <a:noAutofit/>
                    </a:bodyPr>
                    <a:lstStyle/>
                    <a:p>
                      <a:pPr lvl="0" rtl="0">
                        <a:spcBef>
                          <a:spcPts val="0"/>
                        </a:spcBef>
                        <a:buNone/>
                      </a:pPr>
                      <a:r>
                        <a:t/>
                      </a:r>
                      <a:endParaRPr>
                        <a:latin typeface="Oswald"/>
                        <a:ea typeface="Oswald"/>
                        <a:cs typeface="Oswald"/>
                        <a:sym typeface="Oswald"/>
                      </a:endParaRPr>
                    </a:p>
                  </a:txBody>
                  <a:tcPr marT="91425" marB="91425" marR="91425" marL="91425"/>
                </a:tc>
              </a:tr>
              <a:tr h="638650">
                <a:tc>
                  <a:txBody>
                    <a:bodyPr>
                      <a:noAutofit/>
                    </a:bodyPr>
                    <a:lstStyle/>
                    <a:p>
                      <a:pPr lvl="0" rtl="0">
                        <a:spcBef>
                          <a:spcPts val="0"/>
                        </a:spcBef>
                        <a:buNone/>
                      </a:pPr>
                      <a:r>
                        <a:rPr lang="en">
                          <a:latin typeface="Oswald"/>
                          <a:ea typeface="Oswald"/>
                          <a:cs typeface="Oswald"/>
                          <a:sym typeface="Oswald"/>
                        </a:rPr>
                        <a:t>Interfases</a:t>
                      </a:r>
                    </a:p>
                  </a:txBody>
                  <a:tcPr marT="91425" marB="91425" marR="91425" marL="91425"/>
                </a:tc>
                <a:tc>
                  <a:txBody>
                    <a:bodyPr>
                      <a:noAutofit/>
                    </a:bodyPr>
                    <a:lstStyle/>
                    <a:p>
                      <a:pPr lvl="0" rtl="0">
                        <a:spcBef>
                          <a:spcPts val="0"/>
                        </a:spcBef>
                        <a:buNone/>
                      </a:pPr>
                      <a:r>
                        <a:t/>
                      </a:r>
                      <a:endParaRPr>
                        <a:latin typeface="Oswald"/>
                        <a:ea typeface="Oswald"/>
                        <a:cs typeface="Oswald"/>
                        <a:sym typeface="Oswald"/>
                      </a:endParaRPr>
                    </a:p>
                  </a:txBody>
                  <a:tcPr marT="91425" marB="91425" marR="91425" marL="91425"/>
                </a:tc>
              </a:tr>
            </a:tbl>
          </a:graphicData>
        </a:graphic>
      </p:graphicFrame>
      <p:pic>
        <p:nvPicPr>
          <p:cNvPr descr="Rootstock-coloour-name.png" id="1617" name="Shape 1617"/>
          <p:cNvPicPr preferRelativeResize="0"/>
          <p:nvPr/>
        </p:nvPicPr>
        <p:blipFill rotWithShape="1">
          <a:blip r:embed="rId3">
            <a:alphaModFix/>
          </a:blip>
          <a:srcRect b="26341" l="20736" r="24272" t="2887"/>
          <a:stretch/>
        </p:blipFill>
        <p:spPr>
          <a:xfrm>
            <a:off x="2904317" y="215551"/>
            <a:ext cx="464173" cy="448049"/>
          </a:xfrm>
          <a:prstGeom prst="rect">
            <a:avLst/>
          </a:prstGeom>
          <a:noFill/>
          <a:ln>
            <a:noFill/>
          </a:ln>
        </p:spPr>
      </p:pic>
      <p:pic>
        <p:nvPicPr>
          <p:cNvPr descr="Rootstock-coloour-name.png" id="1618" name="Shape 1618"/>
          <p:cNvPicPr preferRelativeResize="0"/>
          <p:nvPr/>
        </p:nvPicPr>
        <p:blipFill rotWithShape="1">
          <a:blip r:embed="rId3">
            <a:alphaModFix/>
          </a:blip>
          <a:srcRect b="5989" l="8420" r="-8420" t="74836"/>
          <a:stretch/>
        </p:blipFill>
        <p:spPr>
          <a:xfrm>
            <a:off x="3368490" y="302205"/>
            <a:ext cx="1854151" cy="26663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1622" name="Shape 1622"/>
        <p:cNvGrpSpPr/>
        <p:nvPr/>
      </p:nvGrpSpPr>
      <p:grpSpPr>
        <a:xfrm>
          <a:off x="0" y="0"/>
          <a:ext cx="0" cy="0"/>
          <a:chOff x="0" y="0"/>
          <a:chExt cx="0" cy="0"/>
        </a:xfrm>
      </p:grpSpPr>
      <p:pic>
        <p:nvPicPr>
          <p:cNvPr id="1623" name="Shape 1623"/>
          <p:cNvPicPr preferRelativeResize="0"/>
          <p:nvPr/>
        </p:nvPicPr>
        <p:blipFill rotWithShape="1">
          <a:blip r:embed="rId3">
            <a:alphaModFix/>
          </a:blip>
          <a:srcRect b="21753" l="5598" r="0" t="23286"/>
          <a:stretch/>
        </p:blipFill>
        <p:spPr>
          <a:xfrm>
            <a:off x="2987500" y="120612"/>
            <a:ext cx="2890500" cy="648000"/>
          </a:xfrm>
          <a:prstGeom prst="rect">
            <a:avLst/>
          </a:prstGeom>
          <a:noFill/>
          <a:ln>
            <a:noFill/>
          </a:ln>
        </p:spPr>
      </p:pic>
      <p:sp>
        <p:nvSpPr>
          <p:cNvPr id="1624" name="Shape 1624"/>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HYPERLEDGER</a:t>
            </a:r>
          </a:p>
        </p:txBody>
      </p:sp>
      <p:graphicFrame>
        <p:nvGraphicFramePr>
          <p:cNvPr id="1625" name="Shape 1625"/>
          <p:cNvGraphicFramePr/>
          <p:nvPr/>
        </p:nvGraphicFramePr>
        <p:xfrm>
          <a:off x="376800" y="881609"/>
          <a:ext cx="3000000" cy="3000000"/>
        </p:xfrm>
        <a:graphic>
          <a:graphicData uri="http://schemas.openxmlformats.org/drawingml/2006/table">
            <a:tbl>
              <a:tblPr>
                <a:noFill/>
                <a:tableStyleId>{9E1E4573-4FE1-4185-BA90-EDDBDA68FBF5}</a:tableStyleId>
              </a:tblPr>
              <a:tblGrid>
                <a:gridCol w="2084450"/>
                <a:gridCol w="6305950"/>
              </a:tblGrid>
              <a:tr h="375475">
                <a:tc>
                  <a:txBody>
                    <a:bodyPr>
                      <a:noAutofit/>
                    </a:bodyPr>
                    <a:lstStyle/>
                    <a:p>
                      <a:pPr lvl="0" rtl="0">
                        <a:spcBef>
                          <a:spcPts val="0"/>
                        </a:spcBef>
                        <a:buNone/>
                      </a:pPr>
                      <a:r>
                        <a:rPr lang="en"/>
                        <a:t>Powered by:</a:t>
                      </a:r>
                    </a:p>
                  </a:txBody>
                  <a:tcPr marT="91425" marB="91425" marR="91425" marL="91425"/>
                </a:tc>
                <a:tc>
                  <a:txBody>
                    <a:bodyPr>
                      <a:noAutofit/>
                    </a:bodyPr>
                    <a:lstStyle/>
                    <a:p>
                      <a:pPr lvl="0" rtl="0">
                        <a:spcBef>
                          <a:spcPts val="0"/>
                        </a:spcBef>
                        <a:buNone/>
                      </a:pPr>
                      <a:r>
                        <a:rPr lang="en"/>
                        <a:t>IBM, Cisco, Blockstream, Digital Assets Holding, DTCC, BNP Paribas,</a:t>
                      </a:r>
                    </a:p>
                  </a:txBody>
                  <a:tcPr marT="91425" marB="91425" marR="91425" marL="91425"/>
                </a:tc>
              </a:tr>
              <a:tr h="375475">
                <a:tc>
                  <a:txBody>
                    <a:bodyPr>
                      <a:noAutofit/>
                    </a:bodyPr>
                    <a:lstStyle/>
                    <a:p>
                      <a:pPr lvl="0">
                        <a:spcBef>
                          <a:spcPts val="0"/>
                        </a:spcBef>
                        <a:buNone/>
                      </a:pPr>
                      <a:r>
                        <a:rPr lang="en"/>
                        <a:t>Main Characteristic</a:t>
                      </a:r>
                    </a:p>
                  </a:txBody>
                  <a:tcPr marT="91425" marB="91425" marR="91425" marL="91425"/>
                </a:tc>
                <a:tc>
                  <a:txBody>
                    <a:bodyPr>
                      <a:noAutofit/>
                    </a:bodyPr>
                    <a:lstStyle/>
                    <a:p>
                      <a:pPr lvl="0">
                        <a:spcBef>
                          <a:spcPts val="0"/>
                        </a:spcBef>
                        <a:buNone/>
                      </a:pPr>
                      <a:r>
                        <a:rPr lang="en"/>
                        <a:t>Modules, “Plug &amp; Play”</a:t>
                      </a:r>
                    </a:p>
                  </a:txBody>
                  <a:tcPr marT="91425" marB="91425" marR="91425" marL="91425"/>
                </a:tc>
              </a:tr>
              <a:tr h="375475">
                <a:tc>
                  <a:txBody>
                    <a:bodyPr>
                      <a:noAutofit/>
                    </a:bodyPr>
                    <a:lstStyle/>
                    <a:p>
                      <a:pPr lvl="0" rtl="0">
                        <a:spcBef>
                          <a:spcPts val="0"/>
                        </a:spcBef>
                        <a:buNone/>
                      </a:pPr>
                      <a:r>
                        <a:rPr lang="en"/>
                        <a:t>Consensus Algorithm</a:t>
                      </a:r>
                    </a:p>
                  </a:txBody>
                  <a:tcPr marT="91425" marB="91425" marR="91425" marL="91425"/>
                </a:tc>
                <a:tc>
                  <a:txBody>
                    <a:bodyPr>
                      <a:noAutofit/>
                    </a:bodyPr>
                    <a:lstStyle/>
                    <a:p>
                      <a:pPr lvl="0" rtl="0">
                        <a:spcBef>
                          <a:spcPts val="0"/>
                        </a:spcBef>
                        <a:buNone/>
                      </a:pPr>
                      <a:r>
                        <a:rPr lang="en"/>
                        <a:t>Various (TBD)</a:t>
                      </a:r>
                    </a:p>
                  </a:txBody>
                  <a:tcPr marT="91425" marB="91425" marR="91425" marL="91425"/>
                </a:tc>
              </a:tr>
              <a:tr h="379125">
                <a:tc>
                  <a:txBody>
                    <a:bodyPr>
                      <a:noAutofit/>
                    </a:bodyPr>
                    <a:lstStyle/>
                    <a:p>
                      <a:pPr lvl="0">
                        <a:spcBef>
                          <a:spcPts val="0"/>
                        </a:spcBef>
                        <a:buNone/>
                      </a:pPr>
                      <a:r>
                        <a:rPr lang="en"/>
                        <a:t>Programing Language</a:t>
                      </a:r>
                    </a:p>
                  </a:txBody>
                  <a:tcPr marT="91425" marB="91425" marR="91425" marL="91425"/>
                </a:tc>
                <a:tc>
                  <a:txBody>
                    <a:bodyPr>
                      <a:noAutofit/>
                    </a:bodyPr>
                    <a:lstStyle/>
                    <a:p>
                      <a:pPr lvl="0">
                        <a:spcBef>
                          <a:spcPts val="0"/>
                        </a:spcBef>
                        <a:buNone/>
                      </a:pPr>
                      <a:r>
                        <a:t/>
                      </a:r>
                      <a:endParaRPr/>
                    </a:p>
                  </a:txBody>
                  <a:tcPr marT="91425" marB="91425" marR="91425" marL="91425"/>
                </a:tc>
              </a:tr>
              <a:tr h="375475">
                <a:tc>
                  <a:txBody>
                    <a:bodyPr>
                      <a:noAutofit/>
                    </a:bodyPr>
                    <a:lstStyle/>
                    <a:p>
                      <a:pPr lvl="0">
                        <a:spcBef>
                          <a:spcPts val="0"/>
                        </a:spcBef>
                        <a:buNone/>
                      </a:pPr>
                      <a:r>
                        <a:rPr lang="en"/>
                        <a:t>Open or Close?</a:t>
                      </a:r>
                    </a:p>
                  </a:txBody>
                  <a:tcPr marT="91425" marB="91425" marR="91425" marL="91425"/>
                </a:tc>
                <a:tc>
                  <a:txBody>
                    <a:bodyPr>
                      <a:noAutofit/>
                    </a:bodyPr>
                    <a:lstStyle/>
                    <a:p>
                      <a:pPr lvl="0">
                        <a:spcBef>
                          <a:spcPts val="0"/>
                        </a:spcBef>
                        <a:buNone/>
                      </a:pPr>
                      <a:r>
                        <a:rPr lang="en"/>
                        <a:t>Open + Closed</a:t>
                      </a:r>
                    </a:p>
                  </a:txBody>
                  <a:tcPr marT="91425" marB="91425" marR="91425" marL="91425"/>
                </a:tc>
              </a:tr>
              <a:tr h="375475">
                <a:tc>
                  <a:txBody>
                    <a:bodyPr>
                      <a:noAutofit/>
                    </a:bodyPr>
                    <a:lstStyle/>
                    <a:p>
                      <a:pPr lvl="0">
                        <a:spcBef>
                          <a:spcPts val="0"/>
                        </a:spcBef>
                        <a:buNone/>
                      </a:pPr>
                      <a:r>
                        <a:rPr lang="en"/>
                        <a:t>Transaction or Logic?</a:t>
                      </a:r>
                    </a:p>
                  </a:txBody>
                  <a:tcPr marT="91425" marB="91425" marR="91425" marL="91425"/>
                </a:tc>
                <a:tc>
                  <a:txBody>
                    <a:bodyPr>
                      <a:noAutofit/>
                    </a:bodyPr>
                    <a:lstStyle/>
                    <a:p>
                      <a:pPr lvl="0">
                        <a:spcBef>
                          <a:spcPts val="0"/>
                        </a:spcBef>
                        <a:buNone/>
                      </a:pPr>
                      <a:r>
                        <a:rPr lang="en"/>
                        <a:t>Transactions + Smart Contract</a:t>
                      </a:r>
                    </a:p>
                  </a:txBody>
                  <a:tcPr marT="91425" marB="91425" marR="91425" marL="91425"/>
                </a:tc>
              </a:tr>
              <a:tr h="375475">
                <a:tc>
                  <a:txBody>
                    <a:bodyPr>
                      <a:noAutofit/>
                    </a:bodyPr>
                    <a:lstStyle/>
                    <a:p>
                      <a:pPr lvl="0">
                        <a:spcBef>
                          <a:spcPts val="0"/>
                        </a:spcBef>
                        <a:buNone/>
                      </a:pPr>
                      <a:r>
                        <a:rPr lang="en"/>
                        <a:t>User cases</a:t>
                      </a:r>
                    </a:p>
                  </a:txBody>
                  <a:tcPr marT="91425" marB="91425" marR="91425" marL="91425"/>
                </a:tc>
                <a:tc>
                  <a:txBody>
                    <a:bodyPr>
                      <a:noAutofit/>
                    </a:bodyPr>
                    <a:lstStyle/>
                    <a:p>
                      <a:pPr lvl="0">
                        <a:spcBef>
                          <a:spcPts val="0"/>
                        </a:spcBef>
                        <a:buNone/>
                      </a:pPr>
                      <a:r>
                        <a:rPr lang="en" u="sng">
                          <a:solidFill>
                            <a:srgbClr val="6AA84F"/>
                          </a:solidFill>
                          <a:hlinkClick r:id="rId4"/>
                        </a:rPr>
                        <a:t>Assets Depositary</a:t>
                      </a:r>
                      <a:r>
                        <a:rPr lang="en"/>
                        <a:t>, </a:t>
                      </a:r>
                      <a:r>
                        <a:rPr lang="en" u="sng">
                          <a:solidFill>
                            <a:srgbClr val="6AA84F"/>
                          </a:solidFill>
                          <a:hlinkClick r:id="rId5"/>
                        </a:rPr>
                        <a:t>Currency Swaps</a:t>
                      </a:r>
                      <a:r>
                        <a:rPr lang="en"/>
                        <a:t>, </a:t>
                      </a:r>
                      <a:r>
                        <a:rPr lang="en" u="sng">
                          <a:solidFill>
                            <a:srgbClr val="6AA84F"/>
                          </a:solidFill>
                          <a:hlinkClick r:id="rId6"/>
                        </a:rPr>
                        <a:t>Equity Contracts</a:t>
                      </a:r>
                      <a:r>
                        <a:rPr lang="en"/>
                        <a:t>,</a:t>
                      </a:r>
                    </a:p>
                  </a:txBody>
                  <a:tcPr marT="91425" marB="91425" marR="91425" marL="91425"/>
                </a:tc>
              </a:tr>
              <a:tr h="375475">
                <a:tc>
                  <a:txBody>
                    <a:bodyPr>
                      <a:noAutofit/>
                    </a:bodyPr>
                    <a:lstStyle/>
                    <a:p>
                      <a:pPr lvl="0" rtl="0">
                        <a:spcBef>
                          <a:spcPts val="0"/>
                        </a:spcBef>
                        <a:buNone/>
                      </a:pPr>
                      <a:r>
                        <a:rPr lang="en"/>
                        <a:t>Large Files Storage</a:t>
                      </a:r>
                    </a:p>
                  </a:txBody>
                  <a:tcPr marT="91425" marB="91425" marR="91425" marL="91425"/>
                </a:tc>
                <a:tc>
                  <a:txBody>
                    <a:bodyPr>
                      <a:noAutofit/>
                    </a:bodyPr>
                    <a:lstStyle/>
                    <a:p>
                      <a:pPr lvl="0">
                        <a:spcBef>
                          <a:spcPts val="0"/>
                        </a:spcBef>
                        <a:buNone/>
                      </a:pPr>
                      <a:r>
                        <a:rPr lang="en"/>
                        <a:t>off-chain</a:t>
                      </a:r>
                    </a:p>
                  </a:txBody>
                  <a:tcPr marT="91425" marB="91425" marR="91425" marL="91425"/>
                </a:tc>
              </a:tr>
              <a:tr h="747350">
                <a:tc>
                  <a:txBody>
                    <a:bodyPr>
                      <a:noAutofit/>
                    </a:bodyPr>
                    <a:lstStyle/>
                    <a:p>
                      <a:pPr lvl="0" rtl="0">
                        <a:spcBef>
                          <a:spcPts val="0"/>
                        </a:spcBef>
                        <a:buNone/>
                      </a:pPr>
                      <a:r>
                        <a:rPr lang="en"/>
                        <a:t>Interfases</a:t>
                      </a:r>
                    </a:p>
                  </a:txBody>
                  <a:tcPr marT="91425" marB="91425" marR="91425" marL="91425"/>
                </a:tc>
                <a:tc>
                  <a:txBody>
                    <a:bodyPr>
                      <a:noAutofit/>
                    </a:bodyPr>
                    <a:lstStyle/>
                    <a:p>
                      <a:pPr lvl="0" rtl="0">
                        <a:spcBef>
                          <a:spcPts val="0"/>
                        </a:spcBef>
                        <a:buNone/>
                      </a:pPr>
                      <a:r>
                        <a:rPr lang="en"/>
                        <a:t>pub/sub event management framework which enables external applications to monitor and be alerted to ledger events.</a:t>
                      </a:r>
                    </a:p>
                  </a:txBody>
                  <a:tcPr marT="91425" marB="91425" marR="91425" marL="91425"/>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3"/>
                                        </p:tgtEl>
                                        <p:attrNameLst>
                                          <p:attrName>style.visibility</p:attrName>
                                        </p:attrNameLst>
                                      </p:cBhvr>
                                      <p:to>
                                        <p:strVal val="visible"/>
                                      </p:to>
                                    </p:set>
                                    <p:animEffect filter="fade" transition="in">
                                      <p:cBhvr>
                                        <p:cTn dur="1000"/>
                                        <p:tgtEl>
                                          <p:spTgt spid="16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60" name="Shape 560"/>
        <p:cNvGrpSpPr/>
        <p:nvPr/>
      </p:nvGrpSpPr>
      <p:grpSpPr>
        <a:xfrm>
          <a:off x="0" y="0"/>
          <a:ext cx="0" cy="0"/>
          <a:chOff x="0" y="0"/>
          <a:chExt cx="0" cy="0"/>
        </a:xfrm>
      </p:grpSpPr>
      <p:sp>
        <p:nvSpPr>
          <p:cNvPr id="561" name="Shape 561"/>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t/>
            </a:r>
            <a:endParaRPr/>
          </a:p>
        </p:txBody>
      </p:sp>
      <p:sp>
        <p:nvSpPr>
          <p:cNvPr id="562" name="Shape 562"/>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spcBef>
                <a:spcPts val="0"/>
              </a:spcBef>
              <a:buNone/>
            </a:pPr>
            <a:r>
              <a:t/>
            </a:r>
            <a:endParaRPr/>
          </a:p>
        </p:txBody>
      </p:sp>
      <p:pic>
        <p:nvPicPr>
          <p:cNvPr descr="question.png" id="563" name="Shape 563"/>
          <p:cNvPicPr preferRelativeResize="0"/>
          <p:nvPr/>
        </p:nvPicPr>
        <p:blipFill>
          <a:blip r:embed="rId3">
            <a:alphaModFix/>
          </a:blip>
          <a:stretch>
            <a:fillRect/>
          </a:stretch>
        </p:blipFill>
        <p:spPr>
          <a:xfrm>
            <a:off x="-690188" y="0"/>
            <a:ext cx="9910388" cy="5143499"/>
          </a:xfrm>
          <a:prstGeom prst="rect">
            <a:avLst/>
          </a:prstGeom>
          <a:noFill/>
          <a:ln>
            <a:noFill/>
          </a:ln>
        </p:spPr>
      </p:pic>
      <p:sp>
        <p:nvSpPr>
          <p:cNvPr id="564" name="Shape 564"/>
          <p:cNvSpPr txBox="1"/>
          <p:nvPr>
            <p:ph type="title"/>
          </p:nvPr>
        </p:nvSpPr>
        <p:spPr>
          <a:xfrm>
            <a:off x="1088700" y="2397500"/>
            <a:ext cx="4244100" cy="1768500"/>
          </a:xfrm>
          <a:prstGeom prst="rect">
            <a:avLst/>
          </a:prstGeom>
        </p:spPr>
        <p:txBody>
          <a:bodyPr anchorCtr="0" anchor="t" bIns="91425" lIns="91425" rIns="91425" tIns="91425">
            <a:noAutofit/>
          </a:bodyPr>
          <a:lstStyle/>
          <a:p>
            <a:pPr lvl="0" rtl="0">
              <a:spcBef>
                <a:spcPts val="0"/>
              </a:spcBef>
              <a:buNone/>
            </a:pPr>
            <a:r>
              <a:rPr lang="en" sz="4800">
                <a:solidFill>
                  <a:srgbClr val="666666"/>
                </a:solidFill>
                <a:highlight>
                  <a:srgbClr val="FFFFFF"/>
                </a:highlight>
              </a:rPr>
              <a:t>Which problem does it solve?</a:t>
            </a: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1629" name="Shape 1629"/>
        <p:cNvGrpSpPr/>
        <p:nvPr/>
      </p:nvGrpSpPr>
      <p:grpSpPr>
        <a:xfrm>
          <a:off x="0" y="0"/>
          <a:ext cx="0" cy="0"/>
          <a:chOff x="0" y="0"/>
          <a:chExt cx="0" cy="0"/>
        </a:xfrm>
      </p:grpSpPr>
      <p:pic>
        <p:nvPicPr>
          <p:cNvPr id="1630" name="Shape 1630"/>
          <p:cNvPicPr preferRelativeResize="0"/>
          <p:nvPr/>
        </p:nvPicPr>
        <p:blipFill rotWithShape="1">
          <a:blip r:embed="rId3">
            <a:alphaModFix/>
          </a:blip>
          <a:srcRect b="21753" l="5598" r="0" t="23286"/>
          <a:stretch/>
        </p:blipFill>
        <p:spPr>
          <a:xfrm>
            <a:off x="2987500" y="120612"/>
            <a:ext cx="2890500" cy="648000"/>
          </a:xfrm>
          <a:prstGeom prst="rect">
            <a:avLst/>
          </a:prstGeom>
          <a:noFill/>
          <a:ln>
            <a:noFill/>
          </a:ln>
        </p:spPr>
      </p:pic>
      <p:sp>
        <p:nvSpPr>
          <p:cNvPr id="1631" name="Shape 1631"/>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indent="0" lvl="0" marL="0" marR="0" rtl="0" algn="ctr">
              <a:lnSpc>
                <a:spcPct val="100000"/>
              </a:lnSpc>
              <a:spcBef>
                <a:spcPts val="0"/>
              </a:spcBef>
              <a:spcAft>
                <a:spcPts val="0"/>
              </a:spcAft>
              <a:buClr>
                <a:srgbClr val="FFFFFF"/>
              </a:buClr>
              <a:buSzPct val="25000"/>
              <a:buFont typeface="Roboto Condensed"/>
              <a:buNone/>
            </a:pPr>
            <a:r>
              <a:rPr lang="en" sz="1200">
                <a:solidFill>
                  <a:srgbClr val="FFFFFF"/>
                </a:solidFill>
                <a:latin typeface="Roboto Condensed"/>
                <a:ea typeface="Roboto Condensed"/>
                <a:cs typeface="Roboto Condensed"/>
                <a:sym typeface="Roboto Condensed"/>
              </a:rPr>
              <a:t>HYPERLEDGER</a:t>
            </a:r>
          </a:p>
        </p:txBody>
      </p:sp>
      <p:pic>
        <p:nvPicPr>
          <p:cNvPr descr="Screen Shot 2016-05-26 at 5.42.36 PM.png" id="1632" name="Shape 1632"/>
          <p:cNvPicPr preferRelativeResize="0"/>
          <p:nvPr/>
        </p:nvPicPr>
        <p:blipFill>
          <a:blip r:embed="rId4">
            <a:alphaModFix/>
          </a:blip>
          <a:stretch>
            <a:fillRect/>
          </a:stretch>
        </p:blipFill>
        <p:spPr>
          <a:xfrm>
            <a:off x="1924500" y="1273697"/>
            <a:ext cx="5016500" cy="2596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0"/>
                                        </p:tgtEl>
                                        <p:attrNameLst>
                                          <p:attrName>style.visibility</p:attrName>
                                        </p:attrNameLst>
                                      </p:cBhvr>
                                      <p:to>
                                        <p:strVal val="visible"/>
                                      </p:to>
                                    </p:set>
                                    <p:animEffect filter="fade" transition="in">
                                      <p:cBhvr>
                                        <p:cTn dur="1000"/>
                                        <p:tgtEl>
                                          <p:spTgt spid="16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636" name="Shape 1636"/>
        <p:cNvGrpSpPr/>
        <p:nvPr/>
      </p:nvGrpSpPr>
      <p:grpSpPr>
        <a:xfrm>
          <a:off x="0" y="0"/>
          <a:ext cx="0" cy="0"/>
          <a:chOff x="0" y="0"/>
          <a:chExt cx="0" cy="0"/>
        </a:xfrm>
      </p:grpSpPr>
      <p:sp>
        <p:nvSpPr>
          <p:cNvPr id="1637" name="Shape 1637"/>
          <p:cNvSpPr txBox="1"/>
          <p:nvPr/>
        </p:nvSpPr>
        <p:spPr>
          <a:xfrm>
            <a:off x="0" y="3102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CHALLENGES</a:t>
            </a:r>
          </a:p>
        </p:txBody>
      </p:sp>
      <p:sp>
        <p:nvSpPr>
          <p:cNvPr id="1638" name="Shape 1638"/>
          <p:cNvSpPr txBox="1"/>
          <p:nvPr/>
        </p:nvSpPr>
        <p:spPr>
          <a:xfrm>
            <a:off x="375650" y="814050"/>
            <a:ext cx="2671500" cy="669900"/>
          </a:xfrm>
          <a:prstGeom prst="rect">
            <a:avLst/>
          </a:prstGeom>
          <a:noFill/>
          <a:ln>
            <a:noFill/>
          </a:ln>
        </p:spPr>
        <p:txBody>
          <a:bodyPr anchorCtr="0" anchor="t" bIns="91425" lIns="91425" rIns="91425" tIns="91425">
            <a:noAutofit/>
          </a:bodyPr>
          <a:lstStyle/>
          <a:p>
            <a:pPr lvl="0">
              <a:spcBef>
                <a:spcPts val="0"/>
              </a:spcBef>
              <a:buNone/>
            </a:pPr>
            <a:r>
              <a:rPr lang="en">
                <a:latin typeface="Oswald"/>
                <a:ea typeface="Oswald"/>
                <a:cs typeface="Oswald"/>
                <a:sym typeface="Oswald"/>
              </a:rPr>
              <a:t>Scalability</a:t>
            </a:r>
          </a:p>
        </p:txBody>
      </p:sp>
      <p:pic>
        <p:nvPicPr>
          <p:cNvPr id="1639" name="Shape 1639" title="Points scored"/>
          <p:cNvPicPr preferRelativeResize="0"/>
          <p:nvPr/>
        </p:nvPicPr>
        <p:blipFill>
          <a:blip r:embed="rId3">
            <a:alphaModFix/>
          </a:blip>
          <a:stretch>
            <a:fillRect/>
          </a:stretch>
        </p:blipFill>
        <p:spPr>
          <a:xfrm>
            <a:off x="1566125" y="947999"/>
            <a:ext cx="6160474" cy="3809249"/>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43" name="Shape 1643"/>
        <p:cNvGrpSpPr/>
        <p:nvPr/>
      </p:nvGrpSpPr>
      <p:grpSpPr>
        <a:xfrm>
          <a:off x="0" y="0"/>
          <a:ext cx="0" cy="0"/>
          <a:chOff x="0" y="0"/>
          <a:chExt cx="0" cy="0"/>
        </a:xfrm>
      </p:grpSpPr>
      <p:cxnSp>
        <p:nvCxnSpPr>
          <p:cNvPr id="1644" name="Shape 1644"/>
          <p:cNvCxnSpPr/>
          <p:nvPr/>
        </p:nvCxnSpPr>
        <p:spPr>
          <a:xfrm>
            <a:off x="2366800" y="835100"/>
            <a:ext cx="0" cy="2796600"/>
          </a:xfrm>
          <a:prstGeom prst="straightConnector1">
            <a:avLst/>
          </a:prstGeom>
          <a:noFill/>
          <a:ln cap="flat" cmpd="sng" w="28575">
            <a:solidFill>
              <a:schemeClr val="dk2"/>
            </a:solidFill>
            <a:prstDash val="solid"/>
            <a:round/>
            <a:headEnd len="lg" w="lg" type="triangle"/>
            <a:tailEnd len="lg" w="lg" type="none"/>
          </a:ln>
        </p:spPr>
      </p:cxnSp>
      <p:cxnSp>
        <p:nvCxnSpPr>
          <p:cNvPr id="1645" name="Shape 1645"/>
          <p:cNvCxnSpPr/>
          <p:nvPr/>
        </p:nvCxnSpPr>
        <p:spPr>
          <a:xfrm rot="10800000">
            <a:off x="2366825" y="3631700"/>
            <a:ext cx="5328600" cy="0"/>
          </a:xfrm>
          <a:prstGeom prst="straightConnector1">
            <a:avLst/>
          </a:prstGeom>
          <a:noFill/>
          <a:ln cap="flat" cmpd="sng" w="28575">
            <a:solidFill>
              <a:schemeClr val="dk2"/>
            </a:solidFill>
            <a:prstDash val="solid"/>
            <a:round/>
            <a:headEnd len="lg" w="lg" type="none"/>
            <a:tailEnd len="lg" w="lg" type="none"/>
          </a:ln>
        </p:spPr>
      </p:cxnSp>
      <p:sp>
        <p:nvSpPr>
          <p:cNvPr id="1646" name="Shape 1646"/>
          <p:cNvSpPr txBox="1"/>
          <p:nvPr/>
        </p:nvSpPr>
        <p:spPr>
          <a:xfrm>
            <a:off x="356975" y="911300"/>
            <a:ext cx="1791600" cy="867300"/>
          </a:xfrm>
          <a:prstGeom prst="rect">
            <a:avLst/>
          </a:prstGeom>
          <a:noFill/>
          <a:ln>
            <a:noFill/>
          </a:ln>
        </p:spPr>
        <p:txBody>
          <a:bodyPr anchorCtr="0" anchor="t" bIns="91425" lIns="91425" rIns="91425" tIns="91425">
            <a:noAutofit/>
          </a:bodyPr>
          <a:lstStyle/>
          <a:p>
            <a:pPr lvl="0" rtl="0" algn="r">
              <a:spcBef>
                <a:spcPts val="0"/>
              </a:spcBef>
              <a:buNone/>
            </a:pPr>
            <a:r>
              <a:rPr lang="en">
                <a:solidFill>
                  <a:srgbClr val="434343"/>
                </a:solidFill>
              </a:rPr>
              <a:t>Running and Maintenance </a:t>
            </a:r>
          </a:p>
          <a:p>
            <a:pPr lvl="0" rtl="0" algn="r">
              <a:spcBef>
                <a:spcPts val="0"/>
              </a:spcBef>
              <a:buNone/>
            </a:pPr>
            <a:r>
              <a:rPr lang="en">
                <a:solidFill>
                  <a:srgbClr val="434343"/>
                </a:solidFill>
              </a:rPr>
              <a:t>Costs</a:t>
            </a:r>
          </a:p>
        </p:txBody>
      </p:sp>
      <p:sp>
        <p:nvSpPr>
          <p:cNvPr id="1647" name="Shape 1647"/>
          <p:cNvSpPr/>
          <p:nvPr/>
        </p:nvSpPr>
        <p:spPr>
          <a:xfrm>
            <a:off x="3060975" y="1297891"/>
            <a:ext cx="740400" cy="2313900"/>
          </a:xfrm>
          <a:prstGeom prst="rect">
            <a:avLst/>
          </a:prstGeom>
          <a:solidFill>
            <a:srgbClr val="A64D79"/>
          </a:solidFill>
          <a:ln>
            <a:noFill/>
          </a:ln>
        </p:spPr>
        <p:txBody>
          <a:bodyPr anchorCtr="0" anchor="ctr" bIns="91425" lIns="91425" rIns="91425" tIns="91425">
            <a:noAutofit/>
          </a:bodyPr>
          <a:lstStyle/>
          <a:p>
            <a:pPr lvl="0">
              <a:spcBef>
                <a:spcPts val="0"/>
              </a:spcBef>
              <a:buNone/>
            </a:pPr>
            <a:r>
              <a:t/>
            </a:r>
            <a:endParaRPr/>
          </a:p>
        </p:txBody>
      </p:sp>
      <p:sp>
        <p:nvSpPr>
          <p:cNvPr id="1648" name="Shape 1648"/>
          <p:cNvSpPr txBox="1"/>
          <p:nvPr/>
        </p:nvSpPr>
        <p:spPr>
          <a:xfrm>
            <a:off x="2535375" y="3631700"/>
            <a:ext cx="1791600" cy="627600"/>
          </a:xfrm>
          <a:prstGeom prst="rect">
            <a:avLst/>
          </a:prstGeom>
          <a:noFill/>
          <a:ln>
            <a:noFill/>
          </a:ln>
        </p:spPr>
        <p:txBody>
          <a:bodyPr anchorCtr="0" anchor="t" bIns="91425" lIns="91425" rIns="91425" tIns="91425">
            <a:noAutofit/>
          </a:bodyPr>
          <a:lstStyle/>
          <a:p>
            <a:pPr lvl="0" rtl="0" algn="ctr">
              <a:spcBef>
                <a:spcPts val="0"/>
              </a:spcBef>
              <a:buNone/>
            </a:pPr>
            <a:r>
              <a:rPr lang="en">
                <a:solidFill>
                  <a:srgbClr val="434343"/>
                </a:solidFill>
              </a:rPr>
              <a:t>Current </a:t>
            </a:r>
          </a:p>
          <a:p>
            <a:pPr lvl="0" rtl="0" algn="ctr">
              <a:spcBef>
                <a:spcPts val="0"/>
              </a:spcBef>
              <a:buNone/>
            </a:pPr>
            <a:r>
              <a:rPr lang="en">
                <a:solidFill>
                  <a:srgbClr val="434343"/>
                </a:solidFill>
              </a:rPr>
              <a:t>Solutions</a:t>
            </a:r>
          </a:p>
        </p:txBody>
      </p:sp>
      <p:sp>
        <p:nvSpPr>
          <p:cNvPr id="1649" name="Shape 1649"/>
          <p:cNvSpPr/>
          <p:nvPr/>
        </p:nvSpPr>
        <p:spPr>
          <a:xfrm>
            <a:off x="4720375" y="2474691"/>
            <a:ext cx="740400" cy="1137300"/>
          </a:xfrm>
          <a:prstGeom prst="rect">
            <a:avLst/>
          </a:prstGeom>
          <a:solidFill>
            <a:srgbClr val="6AA84F"/>
          </a:solidFill>
          <a:ln>
            <a:noFill/>
          </a:ln>
        </p:spPr>
        <p:txBody>
          <a:bodyPr anchorCtr="0" anchor="ctr" bIns="91425" lIns="91425" rIns="91425" tIns="91425">
            <a:noAutofit/>
          </a:bodyPr>
          <a:lstStyle/>
          <a:p>
            <a:pPr lvl="0">
              <a:spcBef>
                <a:spcPts val="0"/>
              </a:spcBef>
              <a:buNone/>
            </a:pPr>
            <a:r>
              <a:t/>
            </a:r>
            <a:endParaRPr/>
          </a:p>
        </p:txBody>
      </p:sp>
      <p:sp>
        <p:nvSpPr>
          <p:cNvPr id="1650" name="Shape 1650"/>
          <p:cNvSpPr txBox="1"/>
          <p:nvPr/>
        </p:nvSpPr>
        <p:spPr>
          <a:xfrm>
            <a:off x="4135325" y="3651400"/>
            <a:ext cx="1791600" cy="627600"/>
          </a:xfrm>
          <a:prstGeom prst="rect">
            <a:avLst/>
          </a:prstGeom>
          <a:noFill/>
          <a:ln>
            <a:noFill/>
          </a:ln>
        </p:spPr>
        <p:txBody>
          <a:bodyPr anchorCtr="0" anchor="t" bIns="91425" lIns="91425" rIns="91425" tIns="91425">
            <a:noAutofit/>
          </a:bodyPr>
          <a:lstStyle/>
          <a:p>
            <a:pPr lvl="0" rtl="0" algn="ctr">
              <a:spcBef>
                <a:spcPts val="0"/>
              </a:spcBef>
              <a:buNone/>
            </a:pPr>
            <a:r>
              <a:rPr lang="en">
                <a:solidFill>
                  <a:srgbClr val="434343"/>
                </a:solidFill>
              </a:rPr>
              <a:t>Private</a:t>
            </a:r>
          </a:p>
          <a:p>
            <a:pPr lvl="0" rtl="0" algn="ctr">
              <a:spcBef>
                <a:spcPts val="0"/>
              </a:spcBef>
              <a:buNone/>
            </a:pPr>
            <a:r>
              <a:rPr lang="en">
                <a:solidFill>
                  <a:srgbClr val="434343"/>
                </a:solidFill>
              </a:rPr>
              <a:t>Blockchain</a:t>
            </a:r>
          </a:p>
        </p:txBody>
      </p:sp>
      <p:sp>
        <p:nvSpPr>
          <p:cNvPr id="1651" name="Shape 1651"/>
          <p:cNvSpPr/>
          <p:nvPr/>
        </p:nvSpPr>
        <p:spPr>
          <a:xfrm>
            <a:off x="6274325" y="3241573"/>
            <a:ext cx="740400" cy="370500"/>
          </a:xfrm>
          <a:prstGeom prst="rect">
            <a:avLst/>
          </a:prstGeom>
          <a:solidFill>
            <a:srgbClr val="E69138"/>
          </a:solidFill>
          <a:ln>
            <a:noFill/>
          </a:ln>
        </p:spPr>
        <p:txBody>
          <a:bodyPr anchorCtr="0" anchor="ctr" bIns="91425" lIns="91425" rIns="91425" tIns="91425">
            <a:noAutofit/>
          </a:bodyPr>
          <a:lstStyle/>
          <a:p>
            <a:pPr lvl="0">
              <a:spcBef>
                <a:spcPts val="0"/>
              </a:spcBef>
              <a:buNone/>
            </a:pPr>
            <a:r>
              <a:t/>
            </a:r>
            <a:endParaRPr/>
          </a:p>
        </p:txBody>
      </p:sp>
      <p:sp>
        <p:nvSpPr>
          <p:cNvPr id="1652" name="Shape 1652"/>
          <p:cNvSpPr txBox="1"/>
          <p:nvPr/>
        </p:nvSpPr>
        <p:spPr>
          <a:xfrm>
            <a:off x="5748725" y="3651325"/>
            <a:ext cx="1791600" cy="627600"/>
          </a:xfrm>
          <a:prstGeom prst="rect">
            <a:avLst/>
          </a:prstGeom>
          <a:noFill/>
          <a:ln>
            <a:noFill/>
          </a:ln>
        </p:spPr>
        <p:txBody>
          <a:bodyPr anchorCtr="0" anchor="t" bIns="91425" lIns="91425" rIns="91425" tIns="91425">
            <a:noAutofit/>
          </a:bodyPr>
          <a:lstStyle/>
          <a:p>
            <a:pPr lvl="0" rtl="0" algn="ctr">
              <a:spcBef>
                <a:spcPts val="0"/>
              </a:spcBef>
              <a:buNone/>
            </a:pPr>
            <a:r>
              <a:rPr lang="en">
                <a:solidFill>
                  <a:srgbClr val="434343"/>
                </a:solidFill>
              </a:rPr>
              <a:t>Public</a:t>
            </a:r>
          </a:p>
          <a:p>
            <a:pPr lvl="0" rtl="0" algn="ctr">
              <a:spcBef>
                <a:spcPts val="0"/>
              </a:spcBef>
              <a:buNone/>
            </a:pPr>
            <a:r>
              <a:rPr lang="en">
                <a:solidFill>
                  <a:srgbClr val="434343"/>
                </a:solidFill>
              </a:rPr>
              <a:t>Blockchain</a:t>
            </a:r>
          </a:p>
        </p:txBody>
      </p:sp>
      <p:pic>
        <p:nvPicPr>
          <p:cNvPr descr="blue-157652_960_720.png" id="1653" name="Shape 1653"/>
          <p:cNvPicPr preferRelativeResize="0"/>
          <p:nvPr/>
        </p:nvPicPr>
        <p:blipFill>
          <a:blip r:embed="rId3">
            <a:alphaModFix/>
          </a:blip>
          <a:stretch>
            <a:fillRect/>
          </a:stretch>
        </p:blipFill>
        <p:spPr>
          <a:xfrm>
            <a:off x="4817417" y="4388816"/>
            <a:ext cx="591515" cy="580233"/>
          </a:xfrm>
          <a:prstGeom prst="rect">
            <a:avLst/>
          </a:prstGeom>
          <a:noFill/>
          <a:ln>
            <a:noFill/>
          </a:ln>
        </p:spPr>
      </p:pic>
      <p:pic>
        <p:nvPicPr>
          <p:cNvPr descr="remy____disney_by_my_nose_knows-d8or70s.png" id="1654" name="Shape 1654"/>
          <p:cNvPicPr preferRelativeResize="0"/>
          <p:nvPr/>
        </p:nvPicPr>
        <p:blipFill>
          <a:blip r:embed="rId4">
            <a:alphaModFix/>
          </a:blip>
          <a:stretch>
            <a:fillRect/>
          </a:stretch>
        </p:blipFill>
        <p:spPr>
          <a:xfrm>
            <a:off x="6420820" y="4365125"/>
            <a:ext cx="400979" cy="627599"/>
          </a:xfrm>
          <a:prstGeom prst="rect">
            <a:avLst/>
          </a:prstGeom>
          <a:noFill/>
          <a:ln>
            <a:noFill/>
          </a:ln>
        </p:spPr>
      </p:pic>
      <p:pic>
        <p:nvPicPr>
          <p:cNvPr descr="latest" id="1655" name="Shape 1655"/>
          <p:cNvPicPr preferRelativeResize="0"/>
          <p:nvPr/>
        </p:nvPicPr>
        <p:blipFill>
          <a:blip r:embed="rId5">
            <a:alphaModFix/>
          </a:blip>
          <a:stretch>
            <a:fillRect/>
          </a:stretch>
        </p:blipFill>
        <p:spPr>
          <a:xfrm>
            <a:off x="3060974" y="4405204"/>
            <a:ext cx="609651" cy="519629"/>
          </a:xfrm>
          <a:prstGeom prst="rect">
            <a:avLst/>
          </a:prstGeom>
          <a:noFill/>
          <a:ln>
            <a:noFill/>
          </a:ln>
        </p:spPr>
      </p:pic>
      <p:sp>
        <p:nvSpPr>
          <p:cNvPr id="1656" name="Shape 1656"/>
          <p:cNvSpPr txBox="1"/>
          <p:nvPr/>
        </p:nvSpPr>
        <p:spPr>
          <a:xfrm>
            <a:off x="0" y="2340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Databases Costs</a:t>
            </a:r>
          </a:p>
        </p:txBody>
      </p:sp>
      <p:sp>
        <p:nvSpPr>
          <p:cNvPr id="1657" name="Shape 1657"/>
          <p:cNvSpPr txBox="1"/>
          <p:nvPr/>
        </p:nvSpPr>
        <p:spPr>
          <a:xfrm>
            <a:off x="4378775" y="1738125"/>
            <a:ext cx="1304700" cy="561900"/>
          </a:xfrm>
          <a:prstGeom prst="rect">
            <a:avLst/>
          </a:prstGeom>
          <a:noFill/>
          <a:ln>
            <a:noFill/>
          </a:ln>
        </p:spPr>
        <p:txBody>
          <a:bodyPr anchorCtr="0" anchor="t" bIns="91425" lIns="91425" rIns="91425" tIns="91425">
            <a:noAutofit/>
          </a:bodyPr>
          <a:lstStyle/>
          <a:p>
            <a:pPr lvl="0">
              <a:spcBef>
                <a:spcPts val="0"/>
              </a:spcBef>
              <a:buNone/>
            </a:pPr>
            <a:r>
              <a:rPr lang="en"/>
              <a:t>Confidentiality</a:t>
            </a:r>
          </a:p>
          <a:p>
            <a:pPr lvl="0">
              <a:spcBef>
                <a:spcPts val="0"/>
              </a:spcBef>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661" name="Shape 1661"/>
        <p:cNvGrpSpPr/>
        <p:nvPr/>
      </p:nvGrpSpPr>
      <p:grpSpPr>
        <a:xfrm>
          <a:off x="0" y="0"/>
          <a:ext cx="0" cy="0"/>
          <a:chOff x="0" y="0"/>
          <a:chExt cx="0" cy="0"/>
        </a:xfrm>
      </p:grpSpPr>
      <p:grpSp>
        <p:nvGrpSpPr>
          <p:cNvPr id="1662" name="Shape 1662"/>
          <p:cNvGrpSpPr/>
          <p:nvPr/>
        </p:nvGrpSpPr>
        <p:grpSpPr>
          <a:xfrm>
            <a:off x="3249776" y="3862781"/>
            <a:ext cx="3712856" cy="942881"/>
            <a:chOff x="0" y="0"/>
            <a:chExt cx="2147483647" cy="2147483647"/>
          </a:xfrm>
        </p:grpSpPr>
        <p:sp>
          <p:nvSpPr>
            <p:cNvPr id="1663" name="Shape 1663"/>
            <p:cNvSpPr/>
            <p:nvPr/>
          </p:nvSpPr>
          <p:spPr>
            <a:xfrm>
              <a:off x="0" y="0"/>
              <a:ext cx="2147483647" cy="1824995375"/>
            </a:xfrm>
            <a:prstGeom prst="roundRect">
              <a:avLst>
                <a:gd fmla="val 16667" name="adj"/>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664" name="Shape 1664"/>
            <p:cNvSpPr txBox="1"/>
            <p:nvPr/>
          </p:nvSpPr>
          <p:spPr>
            <a:xfrm>
              <a:off x="53355097" y="844039652"/>
              <a:ext cx="791253698" cy="798859481"/>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Parámetros</a:t>
              </a:r>
            </a:p>
          </p:txBody>
        </p:sp>
        <p:sp>
          <p:nvSpPr>
            <p:cNvPr id="1665" name="Shape 1665"/>
            <p:cNvSpPr txBox="1"/>
            <p:nvPr/>
          </p:nvSpPr>
          <p:spPr>
            <a:xfrm>
              <a:off x="937719818" y="746026943"/>
              <a:ext cx="1096922321" cy="1401456703"/>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1200" u="none" cap="none" strike="noStrike">
                  <a:solidFill>
                    <a:srgbClr val="595959"/>
                  </a:solidFill>
                  <a:latin typeface="Calibri"/>
                  <a:ea typeface="Calibri"/>
                  <a:cs typeface="Calibri"/>
                  <a:sym typeface="Calibri"/>
                </a:rPr>
                <a:t>N_LOCK_TIME</a:t>
              </a:r>
            </a:p>
            <a:p>
              <a:pPr indent="0" lvl="0" marL="0" marR="0" rtl="0" algn="l">
                <a:lnSpc>
                  <a:spcPct val="100000"/>
                </a:lnSpc>
                <a:spcBef>
                  <a:spcPts val="0"/>
                </a:spcBef>
                <a:spcAft>
                  <a:spcPts val="0"/>
                </a:spcAft>
                <a:buClr>
                  <a:srgbClr val="595959"/>
                </a:buClr>
                <a:buSzPct val="25000"/>
                <a:buFont typeface="Calibri"/>
                <a:buNone/>
              </a:pPr>
              <a:r>
                <a:rPr b="0" i="0" lang="en" sz="1200" u="none" cap="none" strike="noStrike">
                  <a:solidFill>
                    <a:srgbClr val="595959"/>
                  </a:solidFill>
                  <a:latin typeface="Calibri"/>
                  <a:ea typeface="Calibri"/>
                  <a:cs typeface="Calibri"/>
                  <a:sym typeface="Calibri"/>
                </a:rPr>
                <a:t>OP_RETURN (80bytes)</a:t>
              </a:r>
            </a:p>
          </p:txBody>
        </p:sp>
      </p:grpSp>
      <p:sp>
        <p:nvSpPr>
          <p:cNvPr id="1666" name="Shape 1666"/>
          <p:cNvSpPr/>
          <p:nvPr/>
        </p:nvSpPr>
        <p:spPr>
          <a:xfrm>
            <a:off x="2743200" y="3350216"/>
            <a:ext cx="5410200" cy="838200"/>
          </a:xfrm>
          <a:prstGeom prst="roundRect">
            <a:avLst>
              <a:gd fmla="val 16667" name="adj"/>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667" name="Shape 1667"/>
          <p:cNvSpPr txBox="1"/>
          <p:nvPr/>
        </p:nvSpPr>
        <p:spPr>
          <a:xfrm>
            <a:off x="4876800" y="3350216"/>
            <a:ext cx="1143000" cy="838200"/>
          </a:xfrm>
          <a:prstGeom prst="rect">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668" name="Shape 1668"/>
          <p:cNvSpPr txBox="1"/>
          <p:nvPr/>
        </p:nvSpPr>
        <p:spPr>
          <a:xfrm>
            <a:off x="6324994" y="3552292"/>
            <a:ext cx="2027099" cy="5763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2400" u="none" cap="none" strike="noStrike">
                <a:solidFill>
                  <a:srgbClr val="595959"/>
                </a:solidFill>
                <a:latin typeface="Calibri"/>
                <a:ea typeface="Calibri"/>
                <a:cs typeface="Calibri"/>
                <a:sym typeface="Calibri"/>
              </a:rPr>
              <a:t>1ptpoigeu…</a:t>
            </a:r>
          </a:p>
        </p:txBody>
      </p:sp>
      <p:sp>
        <p:nvSpPr>
          <p:cNvPr id="1669" name="Shape 1669"/>
          <p:cNvSpPr txBox="1"/>
          <p:nvPr/>
        </p:nvSpPr>
        <p:spPr>
          <a:xfrm>
            <a:off x="4979987" y="3367481"/>
            <a:ext cx="911100" cy="587400"/>
          </a:xfrm>
          <a:prstGeom prst="rect">
            <a:avLst/>
          </a:prstGeom>
          <a:noFill/>
          <a:ln>
            <a:noFill/>
          </a:ln>
        </p:spPr>
        <p:txBody>
          <a:bodyPr anchorCtr="0" anchor="ctr" bIns="45700" lIns="45700" rIns="45700" tIns="45700">
            <a:noAutofit/>
          </a:bodyPr>
          <a:lstStyle/>
          <a:p>
            <a:pPr indent="0" lvl="0" marL="0" marR="0" rtl="0" algn="ctr">
              <a:lnSpc>
                <a:spcPct val="100000"/>
              </a:lnSpc>
              <a:spcBef>
                <a:spcPts val="0"/>
              </a:spcBef>
              <a:spcAft>
                <a:spcPts val="0"/>
              </a:spcAft>
              <a:buClr>
                <a:srgbClr val="595959"/>
              </a:buClr>
              <a:buSzPct val="25000"/>
              <a:buFont typeface="Calibri"/>
              <a:buNone/>
            </a:pPr>
            <a:r>
              <a:rPr b="0" i="0" lang="en" sz="2400" u="none" cap="none" strike="noStrike">
                <a:solidFill>
                  <a:srgbClr val="595959"/>
                </a:solidFill>
                <a:latin typeface="Calibri"/>
                <a:ea typeface="Calibri"/>
                <a:cs typeface="Calibri"/>
                <a:sym typeface="Calibri"/>
              </a:rPr>
              <a:t>0.45</a:t>
            </a:r>
          </a:p>
        </p:txBody>
      </p:sp>
      <p:cxnSp>
        <p:nvCxnSpPr>
          <p:cNvPr id="1670" name="Shape 1670"/>
          <p:cNvCxnSpPr/>
          <p:nvPr/>
        </p:nvCxnSpPr>
        <p:spPr>
          <a:xfrm>
            <a:off x="4751387" y="3959816"/>
            <a:ext cx="1447800" cy="0"/>
          </a:xfrm>
          <a:prstGeom prst="straightConnector1">
            <a:avLst/>
          </a:prstGeom>
          <a:noFill/>
          <a:ln cap="flat" cmpd="sng" w="50800">
            <a:solidFill>
              <a:schemeClr val="accent2"/>
            </a:solidFill>
            <a:prstDash val="solid"/>
            <a:bevel/>
            <a:headEnd len="med" w="med" type="none"/>
            <a:tailEnd len="lg" w="lg" type="stealth"/>
          </a:ln>
        </p:spPr>
      </p:cxnSp>
      <p:sp>
        <p:nvSpPr>
          <p:cNvPr id="1671" name="Shape 1671"/>
          <p:cNvSpPr txBox="1"/>
          <p:nvPr/>
        </p:nvSpPr>
        <p:spPr>
          <a:xfrm>
            <a:off x="3013187" y="3559766"/>
            <a:ext cx="1874999" cy="5238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2400" u="none" cap="none" strike="noStrike">
                <a:solidFill>
                  <a:srgbClr val="595959"/>
                </a:solidFill>
                <a:latin typeface="Calibri"/>
                <a:ea typeface="Calibri"/>
                <a:cs typeface="Calibri"/>
                <a:sym typeface="Calibri"/>
              </a:rPr>
              <a:t>1294fjdfj…</a:t>
            </a:r>
          </a:p>
        </p:txBody>
      </p:sp>
      <p:grpSp>
        <p:nvGrpSpPr>
          <p:cNvPr id="1672" name="Shape 1672"/>
          <p:cNvGrpSpPr/>
          <p:nvPr/>
        </p:nvGrpSpPr>
        <p:grpSpPr>
          <a:xfrm>
            <a:off x="496479" y="707650"/>
            <a:ext cx="7457688" cy="1171900"/>
            <a:chOff x="496479" y="707650"/>
            <a:chExt cx="7457688" cy="1171900"/>
          </a:xfrm>
        </p:grpSpPr>
        <p:sp>
          <p:nvSpPr>
            <p:cNvPr id="1673" name="Shape 1673"/>
            <p:cNvSpPr/>
            <p:nvPr/>
          </p:nvSpPr>
          <p:spPr>
            <a:xfrm>
              <a:off x="2801479" y="1070562"/>
              <a:ext cx="5152689" cy="798385"/>
            </a:xfrm>
            <a:prstGeom prst="roundRect">
              <a:avLst>
                <a:gd fmla="val 16667" name="adj"/>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674" name="Shape 1674"/>
            <p:cNvSpPr txBox="1"/>
            <p:nvPr/>
          </p:nvSpPr>
          <p:spPr>
            <a:xfrm>
              <a:off x="4833525" y="1070562"/>
              <a:ext cx="1088596" cy="798385"/>
            </a:xfrm>
            <a:prstGeom prst="rect">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675" name="Shape 1675"/>
            <p:cNvSpPr txBox="1"/>
            <p:nvPr/>
          </p:nvSpPr>
          <p:spPr>
            <a:xfrm>
              <a:off x="3625486" y="988909"/>
              <a:ext cx="470213" cy="880038"/>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5400" u="none" cap="none" strike="noStrike">
                  <a:solidFill>
                    <a:srgbClr val="595959"/>
                  </a:solidFill>
                  <a:latin typeface="Calibri"/>
                  <a:ea typeface="Calibri"/>
                  <a:cs typeface="Calibri"/>
                  <a:sym typeface="Calibri"/>
                </a:rPr>
                <a:t>A</a:t>
              </a:r>
            </a:p>
          </p:txBody>
        </p:sp>
        <p:sp>
          <p:nvSpPr>
            <p:cNvPr id="1676" name="Shape 1676"/>
            <p:cNvSpPr txBox="1"/>
            <p:nvPr/>
          </p:nvSpPr>
          <p:spPr>
            <a:xfrm>
              <a:off x="3552898" y="707650"/>
              <a:ext cx="731700" cy="319049"/>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chemeClr val="accent2"/>
                </a:buClr>
                <a:buSzPct val="25000"/>
                <a:buFont typeface="Calibri"/>
                <a:buNone/>
              </a:pPr>
              <a:r>
                <a:rPr b="0" i="0" lang="en" sz="1800" u="none" cap="none" strike="noStrike">
                  <a:solidFill>
                    <a:schemeClr val="accent2"/>
                  </a:solidFill>
                  <a:latin typeface="Calibri"/>
                  <a:ea typeface="Calibri"/>
                  <a:cs typeface="Calibri"/>
                  <a:sym typeface="Calibri"/>
                </a:rPr>
                <a:t>Input</a:t>
              </a:r>
            </a:p>
          </p:txBody>
        </p:sp>
        <p:sp>
          <p:nvSpPr>
            <p:cNvPr id="1677" name="Shape 1677"/>
            <p:cNvSpPr txBox="1"/>
            <p:nvPr/>
          </p:nvSpPr>
          <p:spPr>
            <a:xfrm>
              <a:off x="6673550" y="724300"/>
              <a:ext cx="911100" cy="319049"/>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chemeClr val="accent2"/>
                </a:buClr>
                <a:buSzPct val="25000"/>
                <a:buFont typeface="Calibri"/>
                <a:buNone/>
              </a:pPr>
              <a:r>
                <a:rPr b="0" i="0" lang="en" sz="1800" u="none" cap="none" strike="noStrike">
                  <a:solidFill>
                    <a:schemeClr val="accent2"/>
                  </a:solidFill>
                  <a:latin typeface="Calibri"/>
                  <a:ea typeface="Calibri"/>
                  <a:cs typeface="Calibri"/>
                  <a:sym typeface="Calibri"/>
                </a:rPr>
                <a:t>Output</a:t>
              </a:r>
            </a:p>
          </p:txBody>
        </p:sp>
        <p:sp>
          <p:nvSpPr>
            <p:cNvPr id="1678" name="Shape 1678"/>
            <p:cNvSpPr txBox="1"/>
            <p:nvPr/>
          </p:nvSpPr>
          <p:spPr>
            <a:xfrm>
              <a:off x="4826876" y="707650"/>
              <a:ext cx="1088600" cy="387100"/>
            </a:xfrm>
            <a:prstGeom prst="rect">
              <a:avLst/>
            </a:prstGeom>
            <a:noFill/>
            <a:ln>
              <a:noFill/>
            </a:ln>
          </p:spPr>
          <p:txBody>
            <a:bodyPr anchorCtr="0" anchor="t" bIns="45700" lIns="45700" rIns="45700" tIns="45700">
              <a:noAutofit/>
            </a:bodyPr>
            <a:lstStyle/>
            <a:p>
              <a:pPr indent="0" lvl="0" marL="0" marR="0" rtl="0" algn="ctr">
                <a:lnSpc>
                  <a:spcPct val="100000"/>
                </a:lnSpc>
                <a:spcBef>
                  <a:spcPts val="0"/>
                </a:spcBef>
                <a:spcAft>
                  <a:spcPts val="0"/>
                </a:spcAft>
                <a:buClr>
                  <a:schemeClr val="accent2"/>
                </a:buClr>
                <a:buSzPct val="25000"/>
                <a:buFont typeface="Calibri"/>
                <a:buNone/>
              </a:pPr>
              <a:r>
                <a:rPr lang="en" sz="1800">
                  <a:solidFill>
                    <a:schemeClr val="accent2"/>
                  </a:solidFill>
                  <a:latin typeface="Calibri"/>
                  <a:ea typeface="Calibri"/>
                  <a:cs typeface="Calibri"/>
                  <a:sym typeface="Calibri"/>
                </a:rPr>
                <a:t>Amount</a:t>
              </a:r>
            </a:p>
          </p:txBody>
        </p:sp>
        <p:sp>
          <p:nvSpPr>
            <p:cNvPr id="1679" name="Shape 1679"/>
            <p:cNvSpPr txBox="1"/>
            <p:nvPr/>
          </p:nvSpPr>
          <p:spPr>
            <a:xfrm>
              <a:off x="6746128" y="997981"/>
              <a:ext cx="447533" cy="799898"/>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5400" u="none" cap="none" strike="noStrike">
                  <a:solidFill>
                    <a:srgbClr val="595959"/>
                  </a:solidFill>
                  <a:latin typeface="Calibri"/>
                  <a:ea typeface="Calibri"/>
                  <a:cs typeface="Calibri"/>
                  <a:sym typeface="Calibri"/>
                </a:rPr>
                <a:t>B</a:t>
              </a:r>
            </a:p>
          </p:txBody>
        </p:sp>
        <p:sp>
          <p:nvSpPr>
            <p:cNvPr id="1680" name="Shape 1680"/>
            <p:cNvSpPr txBox="1"/>
            <p:nvPr/>
          </p:nvSpPr>
          <p:spPr>
            <a:xfrm>
              <a:off x="4931801" y="1119400"/>
              <a:ext cx="867853" cy="559474"/>
            </a:xfrm>
            <a:prstGeom prst="rect">
              <a:avLst/>
            </a:prstGeom>
            <a:noFill/>
            <a:ln>
              <a:noFill/>
            </a:ln>
          </p:spPr>
          <p:txBody>
            <a:bodyPr anchorCtr="0" anchor="t" bIns="45700" lIns="45700" rIns="45700" tIns="45700">
              <a:noAutofit/>
            </a:bodyPr>
            <a:lstStyle/>
            <a:p>
              <a:pPr indent="0" lvl="0" marL="0" marR="0" rtl="0" algn="ctr">
                <a:lnSpc>
                  <a:spcPct val="100000"/>
                </a:lnSpc>
                <a:spcBef>
                  <a:spcPts val="0"/>
                </a:spcBef>
                <a:spcAft>
                  <a:spcPts val="0"/>
                </a:spcAft>
                <a:buClr>
                  <a:srgbClr val="595959"/>
                </a:buClr>
                <a:buSzPct val="25000"/>
                <a:buFont typeface="Calibri"/>
                <a:buNone/>
              </a:pPr>
              <a:r>
                <a:rPr b="0" i="0" lang="en" sz="2400" u="none" cap="none" strike="noStrike">
                  <a:solidFill>
                    <a:srgbClr val="595959"/>
                  </a:solidFill>
                  <a:latin typeface="Calibri"/>
                  <a:ea typeface="Calibri"/>
                  <a:cs typeface="Calibri"/>
                  <a:sym typeface="Calibri"/>
                </a:rPr>
                <a:t>0.45</a:t>
              </a:r>
            </a:p>
          </p:txBody>
        </p:sp>
        <p:cxnSp>
          <p:nvCxnSpPr>
            <p:cNvPr id="1681" name="Shape 1681"/>
            <p:cNvCxnSpPr/>
            <p:nvPr/>
          </p:nvCxnSpPr>
          <p:spPr>
            <a:xfrm>
              <a:off x="4714082" y="1651206"/>
              <a:ext cx="1378888" cy="0"/>
            </a:xfrm>
            <a:prstGeom prst="straightConnector1">
              <a:avLst/>
            </a:prstGeom>
            <a:noFill/>
            <a:ln cap="flat" cmpd="sng" w="50800">
              <a:solidFill>
                <a:schemeClr val="accent2"/>
              </a:solidFill>
              <a:prstDash val="solid"/>
              <a:bevel/>
              <a:headEnd len="med" w="med" type="none"/>
              <a:tailEnd len="lg" w="lg" type="stealth"/>
            </a:ln>
          </p:spPr>
        </p:cxnSp>
        <p:sp>
          <p:nvSpPr>
            <p:cNvPr id="1682" name="Shape 1682"/>
            <p:cNvSpPr txBox="1"/>
            <p:nvPr/>
          </p:nvSpPr>
          <p:spPr>
            <a:xfrm>
              <a:off x="496479" y="1081150"/>
              <a:ext cx="1378900" cy="798400"/>
            </a:xfrm>
            <a:prstGeom prst="rect">
              <a:avLst/>
            </a:prstGeom>
            <a:noFill/>
            <a:ln>
              <a:noFill/>
            </a:ln>
          </p:spPr>
          <p:txBody>
            <a:bodyPr anchorCtr="0" anchor="ctr"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1800" u="none" cap="none" strike="noStrike">
                  <a:solidFill>
                    <a:srgbClr val="595959"/>
                  </a:solidFill>
                  <a:latin typeface="Calibri"/>
                  <a:ea typeface="Calibri"/>
                  <a:cs typeface="Calibri"/>
                  <a:sym typeface="Calibri"/>
                </a:rPr>
                <a:t>Transac</a:t>
              </a:r>
              <a:r>
                <a:rPr lang="en" sz="1800">
                  <a:solidFill>
                    <a:srgbClr val="595959"/>
                  </a:solidFill>
                  <a:latin typeface="Calibri"/>
                  <a:ea typeface="Calibri"/>
                  <a:cs typeface="Calibri"/>
                  <a:sym typeface="Calibri"/>
                </a:rPr>
                <a:t>tion </a:t>
              </a:r>
            </a:p>
            <a:p>
              <a:pPr indent="0" lvl="0" marL="0" marR="0" rtl="0" algn="l">
                <a:lnSpc>
                  <a:spcPct val="100000"/>
                </a:lnSpc>
                <a:spcBef>
                  <a:spcPts val="0"/>
                </a:spcBef>
                <a:spcAft>
                  <a:spcPts val="0"/>
                </a:spcAft>
                <a:buClr>
                  <a:srgbClr val="595959"/>
                </a:buClr>
                <a:buSzPct val="25000"/>
                <a:buFont typeface="Calibri"/>
                <a:buNone/>
              </a:pPr>
              <a:r>
                <a:rPr lang="en" sz="1800">
                  <a:solidFill>
                    <a:srgbClr val="595959"/>
                  </a:solidFill>
                  <a:latin typeface="Calibri"/>
                  <a:ea typeface="Calibri"/>
                  <a:cs typeface="Calibri"/>
                  <a:sym typeface="Calibri"/>
                </a:rPr>
                <a:t>from</a:t>
              </a:r>
              <a:r>
                <a:rPr b="0" i="0" lang="en" sz="1800" u="none" cap="none" strike="noStrike">
                  <a:solidFill>
                    <a:srgbClr val="595959"/>
                  </a:solidFill>
                  <a:latin typeface="Calibri"/>
                  <a:ea typeface="Calibri"/>
                  <a:cs typeface="Calibri"/>
                  <a:sym typeface="Calibri"/>
                </a:rPr>
                <a:t> A </a:t>
              </a:r>
              <a:r>
                <a:rPr lang="en" sz="1800">
                  <a:solidFill>
                    <a:srgbClr val="595959"/>
                  </a:solidFill>
                  <a:latin typeface="Calibri"/>
                  <a:ea typeface="Calibri"/>
                  <a:cs typeface="Calibri"/>
                  <a:sym typeface="Calibri"/>
                </a:rPr>
                <a:t>to</a:t>
              </a:r>
              <a:r>
                <a:rPr b="0" i="0" lang="en" sz="1800" u="none" cap="none" strike="noStrike">
                  <a:solidFill>
                    <a:srgbClr val="595959"/>
                  </a:solidFill>
                  <a:latin typeface="Calibri"/>
                  <a:ea typeface="Calibri"/>
                  <a:cs typeface="Calibri"/>
                  <a:sym typeface="Calibri"/>
                </a:rPr>
                <a:t> B</a:t>
              </a:r>
            </a:p>
          </p:txBody>
        </p:sp>
      </p:grpSp>
      <p:sp>
        <p:nvSpPr>
          <p:cNvPr id="1683" name="Shape 1683"/>
          <p:cNvSpPr txBox="1"/>
          <p:nvPr/>
        </p:nvSpPr>
        <p:spPr>
          <a:xfrm>
            <a:off x="407987" y="2591391"/>
            <a:ext cx="2335200" cy="3048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lang="en" sz="1800">
                <a:solidFill>
                  <a:srgbClr val="595959"/>
                </a:solidFill>
                <a:latin typeface="Calibri"/>
                <a:ea typeface="Calibri"/>
                <a:cs typeface="Calibri"/>
                <a:sym typeface="Calibri"/>
              </a:rPr>
              <a:t>Bitcoin Transaction</a:t>
            </a:r>
          </a:p>
        </p:txBody>
      </p:sp>
      <p:sp>
        <p:nvSpPr>
          <p:cNvPr id="1684" name="Shape 1684"/>
          <p:cNvSpPr txBox="1"/>
          <p:nvPr/>
        </p:nvSpPr>
        <p:spPr>
          <a:xfrm>
            <a:off x="3505200" y="2986678"/>
            <a:ext cx="592200" cy="3351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chemeClr val="accent2"/>
              </a:buClr>
              <a:buSzPct val="25000"/>
              <a:buFont typeface="Calibri"/>
              <a:buNone/>
            </a:pPr>
            <a:r>
              <a:rPr b="0" i="0" lang="en" sz="1800" u="none" cap="none" strike="noStrike">
                <a:solidFill>
                  <a:schemeClr val="accent2"/>
                </a:solidFill>
                <a:latin typeface="Calibri"/>
                <a:ea typeface="Calibri"/>
                <a:cs typeface="Calibri"/>
                <a:sym typeface="Calibri"/>
              </a:rPr>
              <a:t>Input</a:t>
            </a:r>
          </a:p>
        </p:txBody>
      </p:sp>
      <p:sp>
        <p:nvSpPr>
          <p:cNvPr id="1685" name="Shape 1685"/>
          <p:cNvSpPr txBox="1"/>
          <p:nvPr/>
        </p:nvSpPr>
        <p:spPr>
          <a:xfrm>
            <a:off x="6781800" y="2993028"/>
            <a:ext cx="763500" cy="3351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chemeClr val="accent2"/>
              </a:buClr>
              <a:buSzPct val="25000"/>
              <a:buFont typeface="Calibri"/>
              <a:buNone/>
            </a:pPr>
            <a:r>
              <a:rPr b="0" i="0" lang="en" sz="1800" u="none" cap="none" strike="noStrike">
                <a:solidFill>
                  <a:schemeClr val="accent2"/>
                </a:solidFill>
                <a:latin typeface="Calibri"/>
                <a:ea typeface="Calibri"/>
                <a:cs typeface="Calibri"/>
                <a:sym typeface="Calibri"/>
              </a:rPr>
              <a:t>Output</a:t>
            </a:r>
          </a:p>
        </p:txBody>
      </p:sp>
      <p:grpSp>
        <p:nvGrpSpPr>
          <p:cNvPr id="1686" name="Shape 1686"/>
          <p:cNvGrpSpPr/>
          <p:nvPr/>
        </p:nvGrpSpPr>
        <p:grpSpPr>
          <a:xfrm>
            <a:off x="-3331464" y="2971558"/>
            <a:ext cx="6096761" cy="1202283"/>
            <a:chOff x="0" y="0"/>
            <a:chExt cx="2147483647" cy="2147483647"/>
          </a:xfrm>
        </p:grpSpPr>
        <p:sp>
          <p:nvSpPr>
            <p:cNvPr id="1687" name="Shape 1687"/>
            <p:cNvSpPr/>
            <p:nvPr/>
          </p:nvSpPr>
          <p:spPr>
            <a:xfrm>
              <a:off x="0" y="722615063"/>
              <a:ext cx="1815134987" cy="1424868583"/>
            </a:xfrm>
            <a:prstGeom prst="roundRect">
              <a:avLst>
                <a:gd fmla="val 16667" name="adj"/>
              </a:avLst>
            </a:prstGeom>
            <a:solidFill>
              <a:srgbClr val="FFFFFF"/>
            </a:solidFill>
            <a:ln cap="flat" cmpd="sng" w="25400">
              <a:solidFill>
                <a:schemeClr val="accent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688" name="Shape 1688"/>
            <p:cNvSpPr txBox="1"/>
            <p:nvPr/>
          </p:nvSpPr>
          <p:spPr>
            <a:xfrm>
              <a:off x="1227133512" y="1011195830"/>
              <a:ext cx="618909454" cy="889513065"/>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rgbClr val="595959"/>
                </a:buClr>
                <a:buSzPct val="25000"/>
                <a:buFont typeface="Calibri"/>
                <a:buNone/>
              </a:pPr>
              <a:r>
                <a:rPr b="0" i="0" lang="en" sz="2400" u="none" cap="none" strike="noStrike">
                  <a:solidFill>
                    <a:srgbClr val="595959"/>
                  </a:solidFill>
                  <a:latin typeface="Calibri"/>
                  <a:ea typeface="Calibri"/>
                  <a:cs typeface="Calibri"/>
                  <a:sym typeface="Calibri"/>
                </a:rPr>
                <a:t>1294fjdfj…</a:t>
              </a:r>
            </a:p>
          </p:txBody>
        </p:sp>
        <p:cxnSp>
          <p:nvCxnSpPr>
            <p:cNvPr id="1689" name="Shape 1689"/>
            <p:cNvCxnSpPr/>
            <p:nvPr/>
          </p:nvCxnSpPr>
          <p:spPr>
            <a:xfrm>
              <a:off x="1765069641" y="1557339698"/>
              <a:ext cx="382414005" cy="0"/>
            </a:xfrm>
            <a:prstGeom prst="straightConnector1">
              <a:avLst/>
            </a:prstGeom>
            <a:noFill/>
            <a:ln cap="flat" cmpd="sng" w="50800">
              <a:solidFill>
                <a:srgbClr val="376092"/>
              </a:solidFill>
              <a:prstDash val="solid"/>
              <a:bevel/>
              <a:headEnd len="med" w="med" type="none"/>
              <a:tailEnd len="lg" w="lg" type="stealth"/>
            </a:ln>
          </p:spPr>
        </p:cxnSp>
        <p:sp>
          <p:nvSpPr>
            <p:cNvPr id="1690" name="Shape 1690"/>
            <p:cNvSpPr txBox="1"/>
            <p:nvPr/>
          </p:nvSpPr>
          <p:spPr>
            <a:xfrm>
              <a:off x="1354958618" y="0"/>
              <a:ext cx="382411088" cy="570458378"/>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chemeClr val="accent2"/>
                </a:buClr>
                <a:buSzPct val="25000"/>
                <a:buFont typeface="Calibri"/>
                <a:buNone/>
              </a:pPr>
              <a:r>
                <a:rPr b="0" i="0" lang="en" sz="1800" u="none" cap="none" strike="noStrike">
                  <a:solidFill>
                    <a:schemeClr val="accent2"/>
                  </a:solidFill>
                  <a:latin typeface="Calibri"/>
                  <a:ea typeface="Calibri"/>
                  <a:cs typeface="Calibri"/>
                  <a:sym typeface="Calibri"/>
                </a:rPr>
                <a:t>Output</a:t>
              </a:r>
            </a:p>
          </p:txBody>
        </p:sp>
      </p:grpSp>
      <p:sp>
        <p:nvSpPr>
          <p:cNvPr id="1691" name="Shape 1691"/>
          <p:cNvSpPr txBox="1"/>
          <p:nvPr/>
        </p:nvSpPr>
        <p:spPr>
          <a:xfrm>
            <a:off x="5038725" y="3000966"/>
            <a:ext cx="731700" cy="404700"/>
          </a:xfrm>
          <a:prstGeom prst="rect">
            <a:avLst/>
          </a:prstGeom>
          <a:noFill/>
          <a:ln>
            <a:noFill/>
          </a:ln>
        </p:spPr>
        <p:txBody>
          <a:bodyPr anchorCtr="0" anchor="t" bIns="45700" lIns="45700" rIns="45700" tIns="45700">
            <a:noAutofit/>
          </a:bodyPr>
          <a:lstStyle/>
          <a:p>
            <a:pPr indent="0" lvl="0" marL="0" marR="0" rtl="0" algn="l">
              <a:lnSpc>
                <a:spcPct val="100000"/>
              </a:lnSpc>
              <a:spcBef>
                <a:spcPts val="0"/>
              </a:spcBef>
              <a:spcAft>
                <a:spcPts val="0"/>
              </a:spcAft>
              <a:buClr>
                <a:schemeClr val="accent2"/>
              </a:buClr>
              <a:buSzPct val="25000"/>
              <a:buFont typeface="Calibri"/>
              <a:buNone/>
            </a:pPr>
            <a:r>
              <a:rPr b="0" i="0" lang="en" sz="1800" u="none" cap="none" strike="noStrike">
                <a:solidFill>
                  <a:schemeClr val="accent2"/>
                </a:solidFill>
                <a:latin typeface="Calibri"/>
                <a:ea typeface="Calibri"/>
                <a:cs typeface="Calibri"/>
                <a:sym typeface="Calibri"/>
              </a:rPr>
              <a:t>Monto</a:t>
            </a:r>
          </a:p>
        </p:txBody>
      </p:sp>
      <p:sp>
        <p:nvSpPr>
          <p:cNvPr id="1692" name="Shape 1692"/>
          <p:cNvSpPr txBox="1"/>
          <p:nvPr/>
        </p:nvSpPr>
        <p:spPr>
          <a:xfrm>
            <a:off x="0" y="2340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TRANSACTION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2"/>
                                        </p:tgtEl>
                                        <p:attrNameLst>
                                          <p:attrName>style.visibility</p:attrName>
                                        </p:attrNameLst>
                                      </p:cBhvr>
                                      <p:to>
                                        <p:strVal val="visible"/>
                                      </p:to>
                                    </p:set>
                                    <p:animEffect filter="fade" transition="in">
                                      <p:cBhvr>
                                        <p:cTn dur="1000"/>
                                        <p:tgtEl>
                                          <p:spTgt spid="16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2"/>
                                        </p:tgtEl>
                                        <p:attrNameLst>
                                          <p:attrName>style.visibility</p:attrName>
                                        </p:attrNameLst>
                                      </p:cBhvr>
                                      <p:to>
                                        <p:strVal val="visible"/>
                                      </p:to>
                                    </p:set>
                                    <p:animEffect filter="fade" transition="in">
                                      <p:cBhvr>
                                        <p:cTn dur="1000"/>
                                        <p:tgtEl>
                                          <p:spTgt spid="1662"/>
                                        </p:tgtEl>
                                      </p:cBhvr>
                                    </p:animEffect>
                                  </p:childTnLst>
                                </p:cTn>
                              </p:par>
                              <p:par>
                                <p:cTn fill="hold" nodeType="withEffect" presetClass="entr" presetID="10" presetSubtype="0">
                                  <p:stCondLst>
                                    <p:cond delay="0"/>
                                  </p:stCondLst>
                                  <p:childTnLst>
                                    <p:set>
                                      <p:cBhvr>
                                        <p:cTn dur="1" fill="hold">
                                          <p:stCondLst>
                                            <p:cond delay="0"/>
                                          </p:stCondLst>
                                        </p:cTn>
                                        <p:tgtEl>
                                          <p:spTgt spid="1666"/>
                                        </p:tgtEl>
                                        <p:attrNameLst>
                                          <p:attrName>style.visibility</p:attrName>
                                        </p:attrNameLst>
                                      </p:cBhvr>
                                      <p:to>
                                        <p:strVal val="visible"/>
                                      </p:to>
                                    </p:set>
                                    <p:animEffect filter="fade" transition="in">
                                      <p:cBhvr>
                                        <p:cTn dur="1000"/>
                                        <p:tgtEl>
                                          <p:spTgt spid="1666"/>
                                        </p:tgtEl>
                                      </p:cBhvr>
                                    </p:animEffect>
                                  </p:childTnLst>
                                </p:cTn>
                              </p:par>
                              <p:par>
                                <p:cTn fill="hold" nodeType="withEffect" presetClass="entr" presetID="10" presetSubtype="0">
                                  <p:stCondLst>
                                    <p:cond delay="0"/>
                                  </p:stCondLst>
                                  <p:childTnLst>
                                    <p:set>
                                      <p:cBhvr>
                                        <p:cTn dur="1" fill="hold">
                                          <p:stCondLst>
                                            <p:cond delay="0"/>
                                          </p:stCondLst>
                                        </p:cTn>
                                        <p:tgtEl>
                                          <p:spTgt spid="1667"/>
                                        </p:tgtEl>
                                        <p:attrNameLst>
                                          <p:attrName>style.visibility</p:attrName>
                                        </p:attrNameLst>
                                      </p:cBhvr>
                                      <p:to>
                                        <p:strVal val="visible"/>
                                      </p:to>
                                    </p:set>
                                    <p:animEffect filter="fade" transition="in">
                                      <p:cBhvr>
                                        <p:cTn dur="1000"/>
                                        <p:tgtEl>
                                          <p:spTgt spid="1667"/>
                                        </p:tgtEl>
                                      </p:cBhvr>
                                    </p:animEffect>
                                  </p:childTnLst>
                                </p:cTn>
                              </p:par>
                              <p:par>
                                <p:cTn fill="hold" nodeType="withEffect" presetClass="entr" presetID="10" presetSubtype="0">
                                  <p:stCondLst>
                                    <p:cond delay="0"/>
                                  </p:stCondLst>
                                  <p:childTnLst>
                                    <p:set>
                                      <p:cBhvr>
                                        <p:cTn dur="1" fill="hold">
                                          <p:stCondLst>
                                            <p:cond delay="0"/>
                                          </p:stCondLst>
                                        </p:cTn>
                                        <p:tgtEl>
                                          <p:spTgt spid="1668"/>
                                        </p:tgtEl>
                                        <p:attrNameLst>
                                          <p:attrName>style.visibility</p:attrName>
                                        </p:attrNameLst>
                                      </p:cBhvr>
                                      <p:to>
                                        <p:strVal val="visible"/>
                                      </p:to>
                                    </p:set>
                                    <p:animEffect filter="fade" transition="in">
                                      <p:cBhvr>
                                        <p:cTn dur="1000"/>
                                        <p:tgtEl>
                                          <p:spTgt spid="1668"/>
                                        </p:tgtEl>
                                      </p:cBhvr>
                                    </p:animEffect>
                                  </p:childTnLst>
                                </p:cTn>
                              </p:par>
                              <p:par>
                                <p:cTn fill="hold" nodeType="withEffect" presetClass="entr" presetID="10" presetSubtype="0">
                                  <p:stCondLst>
                                    <p:cond delay="0"/>
                                  </p:stCondLst>
                                  <p:childTnLst>
                                    <p:set>
                                      <p:cBhvr>
                                        <p:cTn dur="1" fill="hold">
                                          <p:stCondLst>
                                            <p:cond delay="0"/>
                                          </p:stCondLst>
                                        </p:cTn>
                                        <p:tgtEl>
                                          <p:spTgt spid="1669"/>
                                        </p:tgtEl>
                                        <p:attrNameLst>
                                          <p:attrName>style.visibility</p:attrName>
                                        </p:attrNameLst>
                                      </p:cBhvr>
                                      <p:to>
                                        <p:strVal val="visible"/>
                                      </p:to>
                                    </p:set>
                                    <p:animEffect filter="fade" transition="in">
                                      <p:cBhvr>
                                        <p:cTn dur="1000"/>
                                        <p:tgtEl>
                                          <p:spTgt spid="1669"/>
                                        </p:tgtEl>
                                      </p:cBhvr>
                                    </p:animEffect>
                                  </p:childTnLst>
                                </p:cTn>
                              </p:par>
                              <p:par>
                                <p:cTn fill="hold" nodeType="withEffect" presetClass="entr" presetID="10" presetSubtype="0">
                                  <p:stCondLst>
                                    <p:cond delay="0"/>
                                  </p:stCondLst>
                                  <p:childTnLst>
                                    <p:set>
                                      <p:cBhvr>
                                        <p:cTn dur="1" fill="hold">
                                          <p:stCondLst>
                                            <p:cond delay="0"/>
                                          </p:stCondLst>
                                        </p:cTn>
                                        <p:tgtEl>
                                          <p:spTgt spid="1670"/>
                                        </p:tgtEl>
                                        <p:attrNameLst>
                                          <p:attrName>style.visibility</p:attrName>
                                        </p:attrNameLst>
                                      </p:cBhvr>
                                      <p:to>
                                        <p:strVal val="visible"/>
                                      </p:to>
                                    </p:set>
                                    <p:animEffect filter="fade" transition="in">
                                      <p:cBhvr>
                                        <p:cTn dur="1000"/>
                                        <p:tgtEl>
                                          <p:spTgt spid="1670"/>
                                        </p:tgtEl>
                                      </p:cBhvr>
                                    </p:animEffect>
                                  </p:childTnLst>
                                </p:cTn>
                              </p:par>
                              <p:par>
                                <p:cTn fill="hold" nodeType="withEffect" presetClass="entr" presetID="10" presetSubtype="0">
                                  <p:stCondLst>
                                    <p:cond delay="0"/>
                                  </p:stCondLst>
                                  <p:childTnLst>
                                    <p:set>
                                      <p:cBhvr>
                                        <p:cTn dur="1" fill="hold">
                                          <p:stCondLst>
                                            <p:cond delay="0"/>
                                          </p:stCondLst>
                                        </p:cTn>
                                        <p:tgtEl>
                                          <p:spTgt spid="1671"/>
                                        </p:tgtEl>
                                        <p:attrNameLst>
                                          <p:attrName>style.visibility</p:attrName>
                                        </p:attrNameLst>
                                      </p:cBhvr>
                                      <p:to>
                                        <p:strVal val="visible"/>
                                      </p:to>
                                    </p:set>
                                    <p:animEffect filter="fade" transition="in">
                                      <p:cBhvr>
                                        <p:cTn dur="1000"/>
                                        <p:tgtEl>
                                          <p:spTgt spid="1671"/>
                                        </p:tgtEl>
                                      </p:cBhvr>
                                    </p:animEffect>
                                  </p:childTnLst>
                                </p:cTn>
                              </p:par>
                              <p:par>
                                <p:cTn fill="hold" nodeType="withEffect" presetClass="entr" presetID="10" presetSubtype="0">
                                  <p:stCondLst>
                                    <p:cond delay="0"/>
                                  </p:stCondLst>
                                  <p:childTnLst>
                                    <p:set>
                                      <p:cBhvr>
                                        <p:cTn dur="1" fill="hold">
                                          <p:stCondLst>
                                            <p:cond delay="0"/>
                                          </p:stCondLst>
                                        </p:cTn>
                                        <p:tgtEl>
                                          <p:spTgt spid="1684"/>
                                        </p:tgtEl>
                                        <p:attrNameLst>
                                          <p:attrName>style.visibility</p:attrName>
                                        </p:attrNameLst>
                                      </p:cBhvr>
                                      <p:to>
                                        <p:strVal val="visible"/>
                                      </p:to>
                                    </p:set>
                                    <p:animEffect filter="fade" transition="in">
                                      <p:cBhvr>
                                        <p:cTn dur="1000"/>
                                        <p:tgtEl>
                                          <p:spTgt spid="1684"/>
                                        </p:tgtEl>
                                      </p:cBhvr>
                                    </p:animEffect>
                                  </p:childTnLst>
                                </p:cTn>
                              </p:par>
                              <p:par>
                                <p:cTn fill="hold" nodeType="withEffect" presetClass="entr" presetID="10" presetSubtype="0">
                                  <p:stCondLst>
                                    <p:cond delay="0"/>
                                  </p:stCondLst>
                                  <p:childTnLst>
                                    <p:set>
                                      <p:cBhvr>
                                        <p:cTn dur="1" fill="hold">
                                          <p:stCondLst>
                                            <p:cond delay="0"/>
                                          </p:stCondLst>
                                        </p:cTn>
                                        <p:tgtEl>
                                          <p:spTgt spid="1685"/>
                                        </p:tgtEl>
                                        <p:attrNameLst>
                                          <p:attrName>style.visibility</p:attrName>
                                        </p:attrNameLst>
                                      </p:cBhvr>
                                      <p:to>
                                        <p:strVal val="visible"/>
                                      </p:to>
                                    </p:set>
                                    <p:animEffect filter="fade" transition="in">
                                      <p:cBhvr>
                                        <p:cTn dur="1000"/>
                                        <p:tgtEl>
                                          <p:spTgt spid="1685"/>
                                        </p:tgtEl>
                                      </p:cBhvr>
                                    </p:animEffect>
                                  </p:childTnLst>
                                </p:cTn>
                              </p:par>
                              <p:par>
                                <p:cTn fill="hold" nodeType="withEffect" presetClass="entr" presetID="10" presetSubtype="0">
                                  <p:stCondLst>
                                    <p:cond delay="0"/>
                                  </p:stCondLst>
                                  <p:childTnLst>
                                    <p:set>
                                      <p:cBhvr>
                                        <p:cTn dur="1" fill="hold">
                                          <p:stCondLst>
                                            <p:cond delay="0"/>
                                          </p:stCondLst>
                                        </p:cTn>
                                        <p:tgtEl>
                                          <p:spTgt spid="1691"/>
                                        </p:tgtEl>
                                        <p:attrNameLst>
                                          <p:attrName>style.visibility</p:attrName>
                                        </p:attrNameLst>
                                      </p:cBhvr>
                                      <p:to>
                                        <p:strVal val="visible"/>
                                      </p:to>
                                    </p:set>
                                    <p:animEffect filter="fade" transition="in">
                                      <p:cBhvr>
                                        <p:cTn dur="1000"/>
                                        <p:tgtEl>
                                          <p:spTgt spid="1691"/>
                                        </p:tgtEl>
                                      </p:cBhvr>
                                    </p:animEffect>
                                  </p:childTnLst>
                                </p:cTn>
                              </p:par>
                              <p:par>
                                <p:cTn fill="hold" nodeType="withEffect" presetClass="entr" presetID="10" presetSubtype="0">
                                  <p:stCondLst>
                                    <p:cond delay="0"/>
                                  </p:stCondLst>
                                  <p:childTnLst>
                                    <p:set>
                                      <p:cBhvr>
                                        <p:cTn dur="1" fill="hold">
                                          <p:stCondLst>
                                            <p:cond delay="0"/>
                                          </p:stCondLst>
                                        </p:cTn>
                                        <p:tgtEl>
                                          <p:spTgt spid="1683"/>
                                        </p:tgtEl>
                                        <p:attrNameLst>
                                          <p:attrName>style.visibility</p:attrName>
                                        </p:attrNameLst>
                                      </p:cBhvr>
                                      <p:to>
                                        <p:strVal val="visible"/>
                                      </p:to>
                                    </p:set>
                                    <p:animEffect filter="fade" transition="in">
                                      <p:cBhvr>
                                        <p:cTn dur="1000"/>
                                        <p:tgtEl>
                                          <p:spTgt spid="16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6"/>
                                        </p:tgtEl>
                                        <p:attrNameLst>
                                          <p:attrName>style.visibility</p:attrName>
                                        </p:attrNameLst>
                                      </p:cBhvr>
                                      <p:to>
                                        <p:strVal val="visible"/>
                                      </p:to>
                                    </p:set>
                                    <p:anim calcmode="lin" valueType="num">
                                      <p:cBhvr additive="base">
                                        <p:cTn dur="1000"/>
                                        <p:tgtEl>
                                          <p:spTgt spid="168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696" name="Shape 1696"/>
        <p:cNvGrpSpPr/>
        <p:nvPr/>
      </p:nvGrpSpPr>
      <p:grpSpPr>
        <a:xfrm>
          <a:off x="0" y="0"/>
          <a:ext cx="0" cy="0"/>
          <a:chOff x="0" y="0"/>
          <a:chExt cx="0" cy="0"/>
        </a:xfrm>
      </p:grpSpPr>
      <p:sp>
        <p:nvSpPr>
          <p:cNvPr id="1697" name="Shape 1697"/>
          <p:cNvSpPr/>
          <p:nvPr/>
        </p:nvSpPr>
        <p:spPr>
          <a:xfrm>
            <a:off x="4674875" y="1625375"/>
            <a:ext cx="1507800" cy="839100"/>
          </a:xfrm>
          <a:prstGeom prst="rightArrow">
            <a:avLst>
              <a:gd fmla="val 46549" name="adj1"/>
              <a:gd fmla="val 25037" name="adj2"/>
            </a:avLst>
          </a:prstGeom>
          <a:solidFill>
            <a:srgbClr val="9BBB59">
              <a:alpha val="23530"/>
            </a:srgbClr>
          </a:solidFill>
          <a:ln>
            <a:noFill/>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pic>
        <p:nvPicPr>
          <p:cNvPr id="1698" name="Shape 1698"/>
          <p:cNvPicPr preferRelativeResize="0"/>
          <p:nvPr/>
        </p:nvPicPr>
        <p:blipFill rotWithShape="1">
          <a:blip r:embed="rId3">
            <a:alphaModFix/>
          </a:blip>
          <a:srcRect b="0" l="0" r="0" t="0"/>
          <a:stretch/>
        </p:blipFill>
        <p:spPr>
          <a:xfrm>
            <a:off x="8211545" y="1766029"/>
            <a:ext cx="620700" cy="622200"/>
          </a:xfrm>
          <a:prstGeom prst="rect">
            <a:avLst/>
          </a:prstGeom>
          <a:noFill/>
          <a:ln>
            <a:noFill/>
          </a:ln>
        </p:spPr>
      </p:pic>
      <p:grpSp>
        <p:nvGrpSpPr>
          <p:cNvPr id="1699" name="Shape 1699"/>
          <p:cNvGrpSpPr/>
          <p:nvPr/>
        </p:nvGrpSpPr>
        <p:grpSpPr>
          <a:xfrm>
            <a:off x="360866" y="1745829"/>
            <a:ext cx="1225834" cy="2065520"/>
            <a:chOff x="0" y="0"/>
            <a:chExt cx="2147483647" cy="2147483647"/>
          </a:xfrm>
        </p:grpSpPr>
        <p:sp>
          <p:nvSpPr>
            <p:cNvPr id="1700" name="Shape 1700"/>
            <p:cNvSpPr/>
            <p:nvPr/>
          </p:nvSpPr>
          <p:spPr>
            <a:xfrm>
              <a:off x="0" y="0"/>
              <a:ext cx="1080778738" cy="641415041"/>
            </a:xfrm>
            <a:prstGeom prst="ellipse">
              <a:avLst/>
            </a:prstGeom>
            <a:solidFill>
              <a:srgbClr val="9BBB59"/>
            </a:solidFill>
            <a:ln>
              <a:noFill/>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pic>
          <p:nvPicPr>
            <p:cNvPr id="1701" name="Shape 1701"/>
            <p:cNvPicPr preferRelativeResize="0"/>
            <p:nvPr/>
          </p:nvPicPr>
          <p:blipFill rotWithShape="1">
            <a:blip r:embed="rId4">
              <a:alphaModFix/>
            </a:blip>
            <a:srcRect b="0" l="0" r="0" t="0"/>
            <a:stretch/>
          </p:blipFill>
          <p:spPr>
            <a:xfrm>
              <a:off x="288736730" y="198084031"/>
              <a:ext cx="468868202" cy="270400576"/>
            </a:xfrm>
            <a:prstGeom prst="rect">
              <a:avLst/>
            </a:prstGeom>
            <a:noFill/>
            <a:ln>
              <a:noFill/>
            </a:ln>
          </p:spPr>
        </p:pic>
        <p:sp>
          <p:nvSpPr>
            <p:cNvPr id="1702" name="Shape 1702"/>
            <p:cNvSpPr txBox="1"/>
            <p:nvPr/>
          </p:nvSpPr>
          <p:spPr>
            <a:xfrm>
              <a:off x="55638525" y="768762012"/>
              <a:ext cx="1513558251" cy="685436051"/>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Font typeface="Calibri"/>
                <a:buNone/>
              </a:pPr>
              <a:r>
                <a:rPr b="1" lang="en">
                  <a:solidFill>
                    <a:srgbClr val="7F7F7F"/>
                  </a:solidFill>
                  <a:latin typeface="Calibri"/>
                  <a:ea typeface="Calibri"/>
                  <a:cs typeface="Calibri"/>
                  <a:sym typeface="Calibri"/>
                </a:rPr>
                <a:t>Random</a:t>
              </a:r>
            </a:p>
            <a:p>
              <a:pPr indent="0" lvl="0" marL="0" marR="0" rtl="0" algn="l">
                <a:lnSpc>
                  <a:spcPct val="100000"/>
                </a:lnSpc>
                <a:spcBef>
                  <a:spcPts val="0"/>
                </a:spcBef>
                <a:spcAft>
                  <a:spcPts val="0"/>
                </a:spcAft>
                <a:buClr>
                  <a:srgbClr val="7F7F7F"/>
                </a:buClr>
                <a:buFont typeface="Calibri"/>
                <a:buNone/>
              </a:pPr>
              <a:r>
                <a:rPr b="1" lang="en">
                  <a:solidFill>
                    <a:srgbClr val="7F7F7F"/>
                  </a:solidFill>
                  <a:latin typeface="Calibri"/>
                  <a:ea typeface="Calibri"/>
                  <a:cs typeface="Calibri"/>
                  <a:sym typeface="Calibri"/>
                </a:rPr>
                <a:t>Number</a:t>
              </a:r>
            </a:p>
            <a:p>
              <a:pPr indent="0" lvl="0" marL="0" marR="0" rtl="0" algn="l">
                <a:lnSpc>
                  <a:spcPct val="100000"/>
                </a:lnSpc>
                <a:spcBef>
                  <a:spcPts val="0"/>
                </a:spcBef>
                <a:spcAft>
                  <a:spcPts val="0"/>
                </a:spcAft>
                <a:buClr>
                  <a:srgbClr val="7F7F7F"/>
                </a:buClr>
                <a:buSzPct val="25000"/>
                <a:buFont typeface="Calibri"/>
                <a:buNone/>
              </a:pPr>
              <a:r>
                <a:rPr b="1" i="0" lang="en" sz="1400" u="none" cap="none" strike="noStrike">
                  <a:solidFill>
                    <a:srgbClr val="7F7F7F"/>
                  </a:solidFill>
                  <a:latin typeface="Calibri"/>
                  <a:ea typeface="Calibri"/>
                  <a:cs typeface="Calibri"/>
                  <a:sym typeface="Calibri"/>
                </a:rPr>
                <a:t>256-bit</a:t>
              </a:r>
            </a:p>
          </p:txBody>
        </p:sp>
        <p:sp>
          <p:nvSpPr>
            <p:cNvPr id="1703" name="Shape 1703"/>
            <p:cNvSpPr txBox="1"/>
            <p:nvPr/>
          </p:nvSpPr>
          <p:spPr>
            <a:xfrm>
              <a:off x="16859" y="1674272626"/>
              <a:ext cx="2147466787" cy="473211020"/>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SzPct val="25000"/>
                <a:buFont typeface="Calibri"/>
                <a:buNone/>
              </a:pPr>
              <a:r>
                <a:rPr b="0" i="0" lang="en" sz="1400" u="none" cap="none" strike="noStrike">
                  <a:solidFill>
                    <a:srgbClr val="7F7F7F"/>
                  </a:solidFill>
                  <a:latin typeface="Calibri"/>
                  <a:ea typeface="Calibri"/>
                  <a:cs typeface="Calibri"/>
                  <a:sym typeface="Calibri"/>
                </a:rPr>
                <a:t>Reliable source</a:t>
              </a:r>
            </a:p>
            <a:p>
              <a:pPr indent="-69850" lvl="0" marL="0" marR="0" rtl="0" algn="l">
                <a:lnSpc>
                  <a:spcPct val="100000"/>
                </a:lnSpc>
                <a:spcBef>
                  <a:spcPts val="0"/>
                </a:spcBef>
                <a:spcAft>
                  <a:spcPts val="0"/>
                </a:spcAft>
                <a:buClr>
                  <a:schemeClr val="dk1"/>
                </a:buClr>
                <a:buFont typeface="Arial"/>
                <a:buNone/>
              </a:pPr>
              <a:r>
                <a:rPr lang="en">
                  <a:solidFill>
                    <a:srgbClr val="7F7F7F"/>
                  </a:solidFill>
                  <a:latin typeface="Calibri"/>
                  <a:ea typeface="Calibri"/>
                  <a:cs typeface="Calibri"/>
                  <a:sym typeface="Calibri"/>
                </a:rPr>
                <a:t>of </a:t>
              </a:r>
              <a:r>
                <a:rPr b="0" i="0" lang="en" sz="1400" u="none" cap="none" strike="noStrike">
                  <a:solidFill>
                    <a:srgbClr val="7F7F7F"/>
                  </a:solidFill>
                  <a:latin typeface="Calibri"/>
                  <a:ea typeface="Calibri"/>
                  <a:cs typeface="Calibri"/>
                  <a:sym typeface="Calibri"/>
                </a:rPr>
                <a:t>randomness</a:t>
              </a:r>
            </a:p>
            <a:p>
              <a:pPr indent="0" lvl="0" marL="0" marR="0" rtl="0" algn="l">
                <a:lnSpc>
                  <a:spcPct val="100000"/>
                </a:lnSpc>
                <a:spcBef>
                  <a:spcPts val="0"/>
                </a:spcBef>
                <a:spcAft>
                  <a:spcPts val="0"/>
                </a:spcAft>
                <a:buClr>
                  <a:srgbClr val="7F7F7F"/>
                </a:buClr>
                <a:buFont typeface="Calibri"/>
                <a:buNone/>
              </a:pPr>
              <a:r>
                <a:t/>
              </a:r>
              <a:endParaRPr/>
            </a:p>
          </p:txBody>
        </p:sp>
      </p:grpSp>
      <p:sp>
        <p:nvSpPr>
          <p:cNvPr id="1704" name="Shape 1704"/>
          <p:cNvSpPr/>
          <p:nvPr/>
        </p:nvSpPr>
        <p:spPr>
          <a:xfrm rot="10800000">
            <a:off x="4494400" y="1277074"/>
            <a:ext cx="1932600" cy="412800"/>
          </a:xfrm>
          <a:prstGeom prst="curvedUpArrow">
            <a:avLst>
              <a:gd fmla="val 20720" name="adj1"/>
              <a:gd fmla="val 79099" name="adj2"/>
              <a:gd fmla="val 53893" name="adj3"/>
            </a:avLst>
          </a:prstGeom>
          <a:solidFill>
            <a:srgbClr val="FF0000"/>
          </a:solidFill>
          <a:ln cap="flat" cmpd="sng" w="25400">
            <a:solidFill>
              <a:srgbClr val="FF0000">
                <a:alpha val="39610"/>
              </a:srgbClr>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705" name="Shape 1705"/>
          <p:cNvSpPr/>
          <p:nvPr/>
        </p:nvSpPr>
        <p:spPr>
          <a:xfrm>
            <a:off x="5133036" y="936409"/>
            <a:ext cx="630600" cy="662400"/>
          </a:xfrm>
          <a:custGeom>
            <a:pathLst>
              <a:path extrusionOk="0" h="120000" w="120000">
                <a:moveTo>
                  <a:pt x="18600" y="38085"/>
                </a:moveTo>
                <a:lnTo>
                  <a:pt x="39041" y="19556"/>
                </a:lnTo>
                <a:lnTo>
                  <a:pt x="60000" y="40515"/>
                </a:lnTo>
                <a:lnTo>
                  <a:pt x="80958" y="19556"/>
                </a:lnTo>
                <a:lnTo>
                  <a:pt x="101399" y="38085"/>
                </a:lnTo>
                <a:lnTo>
                  <a:pt x="79484" y="60000"/>
                </a:lnTo>
                <a:lnTo>
                  <a:pt x="101399" y="81914"/>
                </a:lnTo>
                <a:lnTo>
                  <a:pt x="80958" y="100443"/>
                </a:lnTo>
                <a:lnTo>
                  <a:pt x="60000" y="79484"/>
                </a:lnTo>
                <a:lnTo>
                  <a:pt x="39041" y="100443"/>
                </a:lnTo>
                <a:lnTo>
                  <a:pt x="18600" y="81914"/>
                </a:lnTo>
                <a:lnTo>
                  <a:pt x="40515" y="60000"/>
                </a:lnTo>
                <a:lnTo>
                  <a:pt x="18600" y="38085"/>
                </a:lnTo>
                <a:close/>
              </a:path>
            </a:pathLst>
          </a:custGeom>
          <a:solidFill>
            <a:srgbClr val="FF0000"/>
          </a:solidFill>
          <a:ln cap="flat" cmpd="sng" w="25400">
            <a:solidFill>
              <a:srgbClr val="FF0000"/>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706" name="Shape 1706"/>
          <p:cNvSpPr/>
          <p:nvPr/>
        </p:nvSpPr>
        <p:spPr>
          <a:xfrm>
            <a:off x="3223260" y="961969"/>
            <a:ext cx="630600" cy="662400"/>
          </a:xfrm>
          <a:custGeom>
            <a:pathLst>
              <a:path extrusionOk="0" h="120000" w="120000">
                <a:moveTo>
                  <a:pt x="18600" y="38085"/>
                </a:moveTo>
                <a:lnTo>
                  <a:pt x="39041" y="19556"/>
                </a:lnTo>
                <a:lnTo>
                  <a:pt x="60000" y="40515"/>
                </a:lnTo>
                <a:lnTo>
                  <a:pt x="80958" y="19556"/>
                </a:lnTo>
                <a:lnTo>
                  <a:pt x="101399" y="38085"/>
                </a:lnTo>
                <a:lnTo>
                  <a:pt x="79484" y="60000"/>
                </a:lnTo>
                <a:lnTo>
                  <a:pt x="101399" y="81914"/>
                </a:lnTo>
                <a:lnTo>
                  <a:pt x="80958" y="100443"/>
                </a:lnTo>
                <a:lnTo>
                  <a:pt x="60000" y="79484"/>
                </a:lnTo>
                <a:lnTo>
                  <a:pt x="39041" y="100443"/>
                </a:lnTo>
                <a:lnTo>
                  <a:pt x="18600" y="81914"/>
                </a:lnTo>
                <a:lnTo>
                  <a:pt x="40515" y="60000"/>
                </a:lnTo>
                <a:lnTo>
                  <a:pt x="18600" y="38085"/>
                </a:lnTo>
                <a:close/>
              </a:path>
            </a:pathLst>
          </a:custGeom>
          <a:solidFill>
            <a:srgbClr val="FF0000"/>
          </a:solidFill>
          <a:ln cap="flat" cmpd="sng" w="25400">
            <a:solidFill>
              <a:srgbClr val="FF0000"/>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707" name="Shape 1707"/>
          <p:cNvSpPr/>
          <p:nvPr/>
        </p:nvSpPr>
        <p:spPr>
          <a:xfrm>
            <a:off x="4259043" y="1746211"/>
            <a:ext cx="615422" cy="617087"/>
          </a:xfrm>
          <a:prstGeom prst="ellipse">
            <a:avLst/>
          </a:prstGeom>
          <a:solidFill>
            <a:srgbClr val="9BBB59"/>
          </a:solidFill>
          <a:ln>
            <a:noFill/>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708" name="Shape 1708"/>
          <p:cNvSpPr/>
          <p:nvPr/>
        </p:nvSpPr>
        <p:spPr>
          <a:xfrm>
            <a:off x="2594225" y="1626074"/>
            <a:ext cx="1664700" cy="839100"/>
          </a:xfrm>
          <a:prstGeom prst="rightArrow">
            <a:avLst>
              <a:gd fmla="val 45923" name="adj1"/>
              <a:gd fmla="val 23311" name="adj2"/>
            </a:avLst>
          </a:prstGeom>
          <a:solidFill>
            <a:schemeClr val="accent1">
              <a:alpha val="23530"/>
            </a:schemeClr>
          </a:solidFill>
          <a:ln>
            <a:noFill/>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pic>
        <p:nvPicPr>
          <p:cNvPr id="1709" name="Shape 1709"/>
          <p:cNvPicPr preferRelativeResize="0"/>
          <p:nvPr/>
        </p:nvPicPr>
        <p:blipFill rotWithShape="1">
          <a:blip r:embed="rId5">
            <a:alphaModFix/>
          </a:blip>
          <a:srcRect b="0" l="0" r="0" t="0"/>
          <a:stretch/>
        </p:blipFill>
        <p:spPr>
          <a:xfrm>
            <a:off x="4437471" y="1888297"/>
            <a:ext cx="237398" cy="308467"/>
          </a:xfrm>
          <a:prstGeom prst="rect">
            <a:avLst/>
          </a:prstGeom>
          <a:noFill/>
          <a:ln>
            <a:noFill/>
          </a:ln>
        </p:spPr>
      </p:pic>
      <p:sp>
        <p:nvSpPr>
          <p:cNvPr id="1710" name="Shape 1710"/>
          <p:cNvSpPr txBox="1"/>
          <p:nvPr/>
        </p:nvSpPr>
        <p:spPr>
          <a:xfrm>
            <a:off x="2966274" y="1925364"/>
            <a:ext cx="1067100" cy="412800"/>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Font typeface="Calibri"/>
              <a:buNone/>
            </a:pPr>
            <a:r>
              <a:rPr lang="en">
                <a:solidFill>
                  <a:srgbClr val="7F7F7F"/>
                </a:solidFill>
                <a:latin typeface="Calibri"/>
                <a:ea typeface="Calibri"/>
                <a:cs typeface="Calibri"/>
                <a:sym typeface="Calibri"/>
              </a:rPr>
              <a:t>Elliptic Curves</a:t>
            </a:r>
          </a:p>
        </p:txBody>
      </p:sp>
      <p:sp>
        <p:nvSpPr>
          <p:cNvPr id="1711" name="Shape 1711"/>
          <p:cNvSpPr txBox="1"/>
          <p:nvPr/>
        </p:nvSpPr>
        <p:spPr>
          <a:xfrm>
            <a:off x="4259043" y="2500935"/>
            <a:ext cx="498990" cy="453740"/>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Font typeface="Calibri"/>
              <a:buNone/>
            </a:pPr>
            <a:r>
              <a:rPr b="1" lang="en">
                <a:solidFill>
                  <a:srgbClr val="7F7F7F"/>
                </a:solidFill>
                <a:latin typeface="Calibri"/>
                <a:ea typeface="Calibri"/>
                <a:cs typeface="Calibri"/>
                <a:sym typeface="Calibri"/>
              </a:rPr>
              <a:t>Public</a:t>
            </a:r>
          </a:p>
          <a:p>
            <a:pPr indent="0" lvl="0" marL="0" marR="0" rtl="0" algn="l">
              <a:lnSpc>
                <a:spcPct val="100000"/>
              </a:lnSpc>
              <a:spcBef>
                <a:spcPts val="0"/>
              </a:spcBef>
              <a:spcAft>
                <a:spcPts val="0"/>
              </a:spcAft>
              <a:buClr>
                <a:srgbClr val="7F7F7F"/>
              </a:buClr>
              <a:buFont typeface="Calibri"/>
              <a:buNone/>
            </a:pPr>
            <a:r>
              <a:rPr b="1" lang="en">
                <a:solidFill>
                  <a:srgbClr val="7F7F7F"/>
                </a:solidFill>
                <a:latin typeface="Calibri"/>
                <a:ea typeface="Calibri"/>
                <a:cs typeface="Calibri"/>
                <a:sym typeface="Calibri"/>
              </a:rPr>
              <a:t>Key</a:t>
            </a:r>
          </a:p>
        </p:txBody>
      </p:sp>
      <p:sp>
        <p:nvSpPr>
          <p:cNvPr id="1712" name="Shape 1712"/>
          <p:cNvSpPr txBox="1"/>
          <p:nvPr/>
        </p:nvSpPr>
        <p:spPr>
          <a:xfrm>
            <a:off x="8355011" y="2611436"/>
            <a:ext cx="520800" cy="476100"/>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Font typeface="Calibri"/>
              <a:buNone/>
            </a:pPr>
            <a:r>
              <a:rPr b="1" lang="en">
                <a:solidFill>
                  <a:srgbClr val="7F7F7F"/>
                </a:solidFill>
                <a:latin typeface="Calibri"/>
                <a:ea typeface="Calibri"/>
                <a:cs typeface="Calibri"/>
                <a:sym typeface="Calibri"/>
              </a:rPr>
              <a:t>QR</a:t>
            </a:r>
          </a:p>
          <a:p>
            <a:pPr indent="0" lvl="0" marL="0" marR="0" rtl="0" algn="l">
              <a:lnSpc>
                <a:spcPct val="100000"/>
              </a:lnSpc>
              <a:spcBef>
                <a:spcPts val="0"/>
              </a:spcBef>
              <a:spcAft>
                <a:spcPts val="0"/>
              </a:spcAft>
              <a:buClr>
                <a:srgbClr val="7F7F7F"/>
              </a:buClr>
              <a:buSzPct val="25000"/>
              <a:buFont typeface="Calibri"/>
              <a:buNone/>
            </a:pPr>
            <a:r>
              <a:rPr b="1" i="0" lang="en" sz="1400" u="none" cap="none" strike="noStrike">
                <a:solidFill>
                  <a:srgbClr val="7F7F7F"/>
                </a:solidFill>
                <a:latin typeface="Calibri"/>
                <a:ea typeface="Calibri"/>
                <a:cs typeface="Calibri"/>
                <a:sym typeface="Calibri"/>
              </a:rPr>
              <a:t>C</a:t>
            </a:r>
            <a:r>
              <a:rPr b="1" lang="en">
                <a:solidFill>
                  <a:srgbClr val="7F7F7F"/>
                </a:solidFill>
                <a:latin typeface="Calibri"/>
                <a:ea typeface="Calibri"/>
                <a:cs typeface="Calibri"/>
                <a:sym typeface="Calibri"/>
              </a:rPr>
              <a:t>o</a:t>
            </a:r>
            <a:r>
              <a:rPr b="1" i="0" lang="en" sz="1400" u="none" cap="none" strike="noStrike">
                <a:solidFill>
                  <a:srgbClr val="7F7F7F"/>
                </a:solidFill>
                <a:latin typeface="Calibri"/>
                <a:ea typeface="Calibri"/>
                <a:cs typeface="Calibri"/>
                <a:sym typeface="Calibri"/>
              </a:rPr>
              <a:t>d</a:t>
            </a:r>
            <a:r>
              <a:rPr b="1" lang="en">
                <a:solidFill>
                  <a:srgbClr val="7F7F7F"/>
                </a:solidFill>
                <a:latin typeface="Calibri"/>
                <a:ea typeface="Calibri"/>
                <a:cs typeface="Calibri"/>
                <a:sym typeface="Calibri"/>
              </a:rPr>
              <a:t>e</a:t>
            </a:r>
          </a:p>
        </p:txBody>
      </p:sp>
      <p:sp>
        <p:nvSpPr>
          <p:cNvPr id="1713" name="Shape 1713"/>
          <p:cNvSpPr/>
          <p:nvPr/>
        </p:nvSpPr>
        <p:spPr>
          <a:xfrm>
            <a:off x="658750" y="1625370"/>
            <a:ext cx="1637700" cy="839099"/>
          </a:xfrm>
          <a:prstGeom prst="rightArrow">
            <a:avLst>
              <a:gd fmla="val 46549" name="adj1"/>
              <a:gd fmla="val 25037" name="adj2"/>
            </a:avLst>
          </a:prstGeom>
          <a:solidFill>
            <a:srgbClr val="9BBB59">
              <a:alpha val="23530"/>
            </a:srgbClr>
          </a:solidFill>
          <a:ln>
            <a:noFill/>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714" name="Shape 1714"/>
          <p:cNvSpPr/>
          <p:nvPr/>
        </p:nvSpPr>
        <p:spPr>
          <a:xfrm>
            <a:off x="2296346" y="1745829"/>
            <a:ext cx="615422" cy="616934"/>
          </a:xfrm>
          <a:prstGeom prst="ellipse">
            <a:avLst/>
          </a:prstGeom>
          <a:solidFill>
            <a:schemeClr val="accent1"/>
          </a:solidFill>
          <a:ln>
            <a:noFill/>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pic>
        <p:nvPicPr>
          <p:cNvPr id="1715" name="Shape 1715"/>
          <p:cNvPicPr preferRelativeResize="0"/>
          <p:nvPr/>
        </p:nvPicPr>
        <p:blipFill rotWithShape="1">
          <a:blip r:embed="rId5">
            <a:alphaModFix/>
          </a:blip>
          <a:srcRect b="0" l="0" r="0" t="0"/>
          <a:stretch/>
        </p:blipFill>
        <p:spPr>
          <a:xfrm>
            <a:off x="2479309" y="1887966"/>
            <a:ext cx="237399" cy="308467"/>
          </a:xfrm>
          <a:prstGeom prst="rect">
            <a:avLst/>
          </a:prstGeom>
          <a:noFill/>
          <a:ln>
            <a:noFill/>
          </a:ln>
        </p:spPr>
      </p:pic>
      <p:sp>
        <p:nvSpPr>
          <p:cNvPr id="1716" name="Shape 1716"/>
          <p:cNvSpPr txBox="1"/>
          <p:nvPr/>
        </p:nvSpPr>
        <p:spPr>
          <a:xfrm>
            <a:off x="2284250" y="2497350"/>
            <a:ext cx="697500" cy="455100"/>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Font typeface="Calibri"/>
              <a:buNone/>
            </a:pPr>
            <a:r>
              <a:rPr b="1" lang="en">
                <a:solidFill>
                  <a:srgbClr val="7F7F7F"/>
                </a:solidFill>
                <a:latin typeface="Calibri"/>
                <a:ea typeface="Calibri"/>
                <a:cs typeface="Calibri"/>
                <a:sym typeface="Calibri"/>
              </a:rPr>
              <a:t>Private</a:t>
            </a:r>
          </a:p>
          <a:p>
            <a:pPr indent="0" lvl="0" marL="0" marR="0" rtl="0" algn="l">
              <a:lnSpc>
                <a:spcPct val="100000"/>
              </a:lnSpc>
              <a:spcBef>
                <a:spcPts val="0"/>
              </a:spcBef>
              <a:spcAft>
                <a:spcPts val="0"/>
              </a:spcAft>
              <a:buClr>
                <a:srgbClr val="7F7F7F"/>
              </a:buClr>
              <a:buFont typeface="Calibri"/>
              <a:buNone/>
            </a:pPr>
            <a:r>
              <a:rPr b="1" lang="en">
                <a:solidFill>
                  <a:srgbClr val="7F7F7F"/>
                </a:solidFill>
                <a:latin typeface="Calibri"/>
                <a:ea typeface="Calibri"/>
                <a:cs typeface="Calibri"/>
                <a:sym typeface="Calibri"/>
              </a:rPr>
              <a:t>Key</a:t>
            </a:r>
          </a:p>
        </p:txBody>
      </p:sp>
      <p:sp>
        <p:nvSpPr>
          <p:cNvPr id="1717" name="Shape 1717"/>
          <p:cNvSpPr/>
          <p:nvPr/>
        </p:nvSpPr>
        <p:spPr>
          <a:xfrm rot="5400000">
            <a:off x="1820991" y="1969580"/>
            <a:ext cx="254100" cy="169500"/>
          </a:xfrm>
          <a:custGeom>
            <a:pathLst>
              <a:path extrusionOk="0" h="120000" w="120000">
                <a:moveTo>
                  <a:pt x="0" y="120000"/>
                </a:moveTo>
                <a:lnTo>
                  <a:pt x="20000" y="0"/>
                </a:lnTo>
                <a:lnTo>
                  <a:pt x="100000" y="0"/>
                </a:lnTo>
                <a:lnTo>
                  <a:pt x="120000" y="120000"/>
                </a:lnTo>
                <a:lnTo>
                  <a:pt x="0" y="120000"/>
                </a:lnTo>
                <a:close/>
              </a:path>
            </a:pathLst>
          </a:custGeom>
          <a:solidFill>
            <a:srgbClr val="604A7B"/>
          </a:solidFill>
          <a:ln cap="flat" cmpd="sng" w="25400">
            <a:solidFill>
              <a:srgbClr val="8064A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718" name="Shape 1718"/>
          <p:cNvSpPr txBox="1"/>
          <p:nvPr/>
        </p:nvSpPr>
        <p:spPr>
          <a:xfrm>
            <a:off x="1057671" y="1915249"/>
            <a:ext cx="772200" cy="249600"/>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SzPct val="25000"/>
              <a:buFont typeface="Calibri"/>
              <a:buNone/>
            </a:pPr>
            <a:r>
              <a:rPr b="0" i="0" lang="en" sz="1400" u="none" cap="none" strike="noStrike">
                <a:solidFill>
                  <a:srgbClr val="7F7F7F"/>
                </a:solidFill>
                <a:latin typeface="Calibri"/>
                <a:ea typeface="Calibri"/>
                <a:cs typeface="Calibri"/>
                <a:sym typeface="Calibri"/>
              </a:rPr>
              <a:t>SHA 256</a:t>
            </a:r>
          </a:p>
        </p:txBody>
      </p:sp>
      <p:sp>
        <p:nvSpPr>
          <p:cNvPr id="1719" name="Shape 1719"/>
          <p:cNvSpPr/>
          <p:nvPr/>
        </p:nvSpPr>
        <p:spPr>
          <a:xfrm>
            <a:off x="6193870" y="1746110"/>
            <a:ext cx="617016" cy="617047"/>
          </a:xfrm>
          <a:prstGeom prst="ellipse">
            <a:avLst/>
          </a:prstGeom>
          <a:solidFill>
            <a:srgbClr val="4BACC6"/>
          </a:solidFill>
          <a:ln>
            <a:noFill/>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pic>
        <p:nvPicPr>
          <p:cNvPr id="1720" name="Shape 1720"/>
          <p:cNvPicPr preferRelativeResize="0"/>
          <p:nvPr/>
        </p:nvPicPr>
        <p:blipFill rotWithShape="1">
          <a:blip r:embed="rId6">
            <a:alphaModFix/>
          </a:blip>
          <a:srcRect b="0" l="0" r="0" t="0"/>
          <a:stretch/>
        </p:blipFill>
        <p:spPr>
          <a:xfrm>
            <a:off x="6379640" y="1870064"/>
            <a:ext cx="223789" cy="335684"/>
          </a:xfrm>
          <a:prstGeom prst="rect">
            <a:avLst/>
          </a:prstGeom>
          <a:noFill/>
          <a:ln>
            <a:noFill/>
          </a:ln>
        </p:spPr>
      </p:pic>
      <p:sp>
        <p:nvSpPr>
          <p:cNvPr id="1721" name="Shape 1721"/>
          <p:cNvSpPr txBox="1"/>
          <p:nvPr/>
        </p:nvSpPr>
        <p:spPr>
          <a:xfrm>
            <a:off x="6193870" y="2493222"/>
            <a:ext cx="1057093" cy="453711"/>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Font typeface="Calibri"/>
              <a:buNone/>
            </a:pPr>
            <a:r>
              <a:rPr b="1" lang="en">
                <a:solidFill>
                  <a:srgbClr val="7F7F7F"/>
                </a:solidFill>
                <a:latin typeface="Calibri"/>
                <a:ea typeface="Calibri"/>
                <a:cs typeface="Calibri"/>
                <a:sym typeface="Calibri"/>
              </a:rPr>
              <a:t>Bitcoin </a:t>
            </a:r>
          </a:p>
          <a:p>
            <a:pPr indent="0" lvl="0" marL="0" marR="0" rtl="0" algn="l">
              <a:lnSpc>
                <a:spcPct val="100000"/>
              </a:lnSpc>
              <a:spcBef>
                <a:spcPts val="0"/>
              </a:spcBef>
              <a:spcAft>
                <a:spcPts val="0"/>
              </a:spcAft>
              <a:buClr>
                <a:srgbClr val="7F7F7F"/>
              </a:buClr>
              <a:buFont typeface="Calibri"/>
              <a:buNone/>
            </a:pPr>
            <a:r>
              <a:rPr b="1" lang="en">
                <a:solidFill>
                  <a:srgbClr val="7F7F7F"/>
                </a:solidFill>
                <a:latin typeface="Calibri"/>
                <a:ea typeface="Calibri"/>
                <a:cs typeface="Calibri"/>
                <a:sym typeface="Calibri"/>
              </a:rPr>
              <a:t>Address </a:t>
            </a:r>
            <a:r>
              <a:rPr b="1" i="0" lang="en" sz="1400" u="none" cap="none" strike="noStrike">
                <a:solidFill>
                  <a:srgbClr val="7F7F7F"/>
                </a:solidFill>
                <a:latin typeface="Calibri"/>
                <a:ea typeface="Calibri"/>
                <a:cs typeface="Calibri"/>
                <a:sym typeface="Calibri"/>
              </a:rPr>
              <a:t>(p</a:t>
            </a:r>
            <a:r>
              <a:rPr b="1" lang="en">
                <a:solidFill>
                  <a:srgbClr val="7F7F7F"/>
                </a:solidFill>
                <a:latin typeface="Calibri"/>
                <a:ea typeface="Calibri"/>
                <a:cs typeface="Calibri"/>
                <a:sym typeface="Calibri"/>
              </a:rPr>
              <a:t>u</a:t>
            </a:r>
            <a:r>
              <a:rPr b="1" i="0" lang="en" sz="1400" u="none" cap="none" strike="noStrike">
                <a:solidFill>
                  <a:srgbClr val="7F7F7F"/>
                </a:solidFill>
                <a:latin typeface="Calibri"/>
                <a:ea typeface="Calibri"/>
                <a:cs typeface="Calibri"/>
                <a:sym typeface="Calibri"/>
              </a:rPr>
              <a:t>blic)</a:t>
            </a:r>
          </a:p>
        </p:txBody>
      </p:sp>
      <p:sp>
        <p:nvSpPr>
          <p:cNvPr id="1722" name="Shape 1722"/>
          <p:cNvSpPr/>
          <p:nvPr/>
        </p:nvSpPr>
        <p:spPr>
          <a:xfrm rot="5400000">
            <a:off x="5854273" y="1957052"/>
            <a:ext cx="254100" cy="169500"/>
          </a:xfrm>
          <a:custGeom>
            <a:pathLst>
              <a:path extrusionOk="0" h="120000" w="120000">
                <a:moveTo>
                  <a:pt x="0" y="120000"/>
                </a:moveTo>
                <a:lnTo>
                  <a:pt x="19999" y="0"/>
                </a:lnTo>
                <a:lnTo>
                  <a:pt x="100000" y="0"/>
                </a:lnTo>
                <a:lnTo>
                  <a:pt x="120000" y="120000"/>
                </a:lnTo>
                <a:lnTo>
                  <a:pt x="0" y="120000"/>
                </a:lnTo>
                <a:close/>
              </a:path>
            </a:pathLst>
          </a:custGeom>
          <a:solidFill>
            <a:srgbClr val="604A7B"/>
          </a:solidFill>
          <a:ln cap="flat" cmpd="sng" w="25400">
            <a:solidFill>
              <a:srgbClr val="8064A2"/>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723" name="Shape 1723"/>
          <p:cNvSpPr txBox="1"/>
          <p:nvPr/>
        </p:nvSpPr>
        <p:spPr>
          <a:xfrm>
            <a:off x="4979500" y="1806674"/>
            <a:ext cx="789300" cy="249600"/>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SzPct val="25000"/>
              <a:buFont typeface="Calibri"/>
              <a:buNone/>
            </a:pPr>
            <a:r>
              <a:rPr b="0" i="0" lang="en" sz="1400" u="none" cap="none" strike="noStrike">
                <a:solidFill>
                  <a:srgbClr val="7F7F7F"/>
                </a:solidFill>
                <a:latin typeface="Calibri"/>
                <a:ea typeface="Calibri"/>
                <a:cs typeface="Calibri"/>
                <a:sym typeface="Calibri"/>
              </a:rPr>
              <a:t>SHA 256</a:t>
            </a:r>
          </a:p>
        </p:txBody>
      </p:sp>
      <p:sp>
        <p:nvSpPr>
          <p:cNvPr id="1724" name="Shape 1724"/>
          <p:cNvSpPr txBox="1"/>
          <p:nvPr/>
        </p:nvSpPr>
        <p:spPr>
          <a:xfrm>
            <a:off x="4958201" y="2005806"/>
            <a:ext cx="930900" cy="273600"/>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SzPct val="25000"/>
              <a:buFont typeface="Calibri"/>
              <a:buNone/>
            </a:pPr>
            <a:r>
              <a:rPr b="0" i="0" lang="en" sz="1400" u="none" cap="none" strike="noStrike">
                <a:solidFill>
                  <a:srgbClr val="7F7F7F"/>
                </a:solidFill>
                <a:latin typeface="Calibri"/>
                <a:ea typeface="Calibri"/>
                <a:cs typeface="Calibri"/>
                <a:sym typeface="Calibri"/>
              </a:rPr>
              <a:t>RIPEMD160</a:t>
            </a:r>
          </a:p>
        </p:txBody>
      </p:sp>
      <p:sp>
        <p:nvSpPr>
          <p:cNvPr id="1725" name="Shape 1725"/>
          <p:cNvSpPr txBox="1"/>
          <p:nvPr/>
        </p:nvSpPr>
        <p:spPr>
          <a:xfrm>
            <a:off x="6207480" y="3334099"/>
            <a:ext cx="1454827" cy="249541"/>
          </a:xfrm>
          <a:prstGeom prst="rect">
            <a:avLst/>
          </a:prstGeom>
          <a:noFill/>
          <a:ln>
            <a:noFill/>
          </a:ln>
        </p:spPr>
        <p:txBody>
          <a:bodyPr anchorCtr="0" anchor="t" bIns="22850" lIns="22850" rIns="22850" tIns="22850">
            <a:noAutofit/>
          </a:bodyPr>
          <a:lstStyle/>
          <a:p>
            <a:pPr indent="0" lvl="0" marL="0" marR="0" rtl="0" algn="l">
              <a:lnSpc>
                <a:spcPct val="100000"/>
              </a:lnSpc>
              <a:spcBef>
                <a:spcPts val="0"/>
              </a:spcBef>
              <a:spcAft>
                <a:spcPts val="0"/>
              </a:spcAft>
              <a:buClr>
                <a:srgbClr val="7F7F7F"/>
              </a:buClr>
              <a:buSzPct val="25000"/>
              <a:buFont typeface="Arimo"/>
              <a:buNone/>
            </a:pPr>
            <a:r>
              <a:rPr b="0" i="0" lang="en" sz="1400" u="none" cap="none" strike="noStrike">
                <a:solidFill>
                  <a:srgbClr val="7F7F7F"/>
                </a:solidFill>
                <a:latin typeface="Arimo"/>
                <a:ea typeface="Arimo"/>
                <a:cs typeface="Arimo"/>
                <a:sym typeface="Arimo"/>
              </a:rPr>
              <a:t>1iada439ALej…</a:t>
            </a:r>
          </a:p>
        </p:txBody>
      </p:sp>
      <p:sp>
        <p:nvSpPr>
          <p:cNvPr id="1726" name="Shape 1726"/>
          <p:cNvSpPr/>
          <p:nvPr/>
        </p:nvSpPr>
        <p:spPr>
          <a:xfrm>
            <a:off x="6642675" y="1635200"/>
            <a:ext cx="1507800" cy="839100"/>
          </a:xfrm>
          <a:prstGeom prst="rightArrow">
            <a:avLst>
              <a:gd fmla="val 45923" name="adj1"/>
              <a:gd fmla="val 23311" name="adj2"/>
            </a:avLst>
          </a:prstGeom>
          <a:solidFill>
            <a:schemeClr val="accent1">
              <a:alpha val="23530"/>
            </a:schemeClr>
          </a:solidFill>
          <a:ln>
            <a:noFill/>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727" name="Shape 1727"/>
          <p:cNvSpPr txBox="1"/>
          <p:nvPr/>
        </p:nvSpPr>
        <p:spPr>
          <a:xfrm>
            <a:off x="0" y="234000"/>
            <a:ext cx="2536800" cy="268800"/>
          </a:xfrm>
          <a:prstGeom prst="rect">
            <a:avLst/>
          </a:prstGeom>
          <a:solidFill>
            <a:srgbClr val="C6DD62"/>
          </a:solidFill>
          <a:ln>
            <a:noFill/>
          </a:ln>
        </p:spPr>
        <p:txBody>
          <a:bodyPr anchorCtr="0" anchor="ctr" bIns="91425" lIns="91425" rIns="91425" tIns="91425">
            <a:noAutofit/>
          </a:bodyPr>
          <a:lstStyle/>
          <a:p>
            <a:pPr lvl="0" rtl="0" algn="ctr">
              <a:spcBef>
                <a:spcPts val="0"/>
              </a:spcBef>
              <a:buNone/>
            </a:pPr>
            <a:r>
              <a:rPr lang="en" sz="1200">
                <a:solidFill>
                  <a:srgbClr val="FFFFFF"/>
                </a:solidFill>
                <a:latin typeface="Roboto Condensed"/>
                <a:ea typeface="Roboto Condensed"/>
                <a:cs typeface="Roboto Condensed"/>
                <a:sym typeface="Roboto Condensed"/>
              </a:rPr>
              <a:t>KEYS GENERATION</a:t>
            </a:r>
          </a:p>
        </p:txBody>
      </p:sp>
      <p:sp>
        <p:nvSpPr>
          <p:cNvPr id="1728" name="Shape 1728"/>
          <p:cNvSpPr/>
          <p:nvPr/>
        </p:nvSpPr>
        <p:spPr>
          <a:xfrm rot="10800000">
            <a:off x="2519362" y="1293674"/>
            <a:ext cx="1932600" cy="412800"/>
          </a:xfrm>
          <a:prstGeom prst="curvedUpArrow">
            <a:avLst>
              <a:gd fmla="val 20720" name="adj1"/>
              <a:gd fmla="val 79099" name="adj2"/>
              <a:gd fmla="val 53893" name="adj3"/>
            </a:avLst>
          </a:prstGeom>
          <a:solidFill>
            <a:srgbClr val="FF0000"/>
          </a:solidFill>
          <a:ln cap="flat" cmpd="sng" w="25400">
            <a:solidFill>
              <a:srgbClr val="FF0000">
                <a:alpha val="39610"/>
              </a:srgbClr>
            </a:solidFill>
            <a:prstDash val="solid"/>
            <a:bevel/>
            <a:headEnd len="med" w="med" type="none"/>
            <a:tailEnd len="med" w="med" type="none"/>
          </a:ln>
        </p:spPr>
        <p:txBody>
          <a:bodyPr anchorCtr="0" anchor="ctr" bIns="45700" lIns="45700" rIns="45700" tIns="45700">
            <a:noAutofit/>
          </a:bodyPr>
          <a:lstStyle/>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9"/>
                                        </p:tgtEl>
                                        <p:attrNameLst>
                                          <p:attrName>style.visibility</p:attrName>
                                        </p:attrNameLst>
                                      </p:cBhvr>
                                      <p:to>
                                        <p:strVal val="visible"/>
                                      </p:to>
                                    </p:set>
                                    <p:animEffect filter="fade" transition="in">
                                      <p:cBhvr>
                                        <p:cTn dur="1000"/>
                                        <p:tgtEl>
                                          <p:spTgt spid="16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4"/>
                                        </p:tgtEl>
                                        <p:attrNameLst>
                                          <p:attrName>style.visibility</p:attrName>
                                        </p:attrNameLst>
                                      </p:cBhvr>
                                      <p:to>
                                        <p:strVal val="visible"/>
                                      </p:to>
                                    </p:set>
                                    <p:animEffect filter="fade" transition="in">
                                      <p:cBhvr>
                                        <p:cTn dur="1000"/>
                                        <p:tgtEl>
                                          <p:spTgt spid="1714"/>
                                        </p:tgtEl>
                                      </p:cBhvr>
                                    </p:animEffect>
                                  </p:childTnLst>
                                </p:cTn>
                              </p:par>
                              <p:par>
                                <p:cTn fill="hold" nodeType="withEffect" presetClass="entr" presetID="10" presetSubtype="0">
                                  <p:stCondLst>
                                    <p:cond delay="0"/>
                                  </p:stCondLst>
                                  <p:childTnLst>
                                    <p:set>
                                      <p:cBhvr>
                                        <p:cTn dur="1" fill="hold">
                                          <p:stCondLst>
                                            <p:cond delay="0"/>
                                          </p:stCondLst>
                                        </p:cTn>
                                        <p:tgtEl>
                                          <p:spTgt spid="1715"/>
                                        </p:tgtEl>
                                        <p:attrNameLst>
                                          <p:attrName>style.visibility</p:attrName>
                                        </p:attrNameLst>
                                      </p:cBhvr>
                                      <p:to>
                                        <p:strVal val="visible"/>
                                      </p:to>
                                    </p:set>
                                    <p:animEffect filter="fade" transition="in">
                                      <p:cBhvr>
                                        <p:cTn dur="1000"/>
                                        <p:tgtEl>
                                          <p:spTgt spid="1715"/>
                                        </p:tgtEl>
                                      </p:cBhvr>
                                    </p:animEffect>
                                  </p:childTnLst>
                                </p:cTn>
                              </p:par>
                              <p:par>
                                <p:cTn fill="hold" nodeType="withEffect" presetClass="entr" presetID="10" presetSubtype="0">
                                  <p:stCondLst>
                                    <p:cond delay="0"/>
                                  </p:stCondLst>
                                  <p:childTnLst>
                                    <p:set>
                                      <p:cBhvr>
                                        <p:cTn dur="1" fill="hold">
                                          <p:stCondLst>
                                            <p:cond delay="0"/>
                                          </p:stCondLst>
                                        </p:cTn>
                                        <p:tgtEl>
                                          <p:spTgt spid="1716"/>
                                        </p:tgtEl>
                                        <p:attrNameLst>
                                          <p:attrName>style.visibility</p:attrName>
                                        </p:attrNameLst>
                                      </p:cBhvr>
                                      <p:to>
                                        <p:strVal val="visible"/>
                                      </p:to>
                                    </p:set>
                                    <p:animEffect filter="fade" transition="in">
                                      <p:cBhvr>
                                        <p:cTn dur="1000"/>
                                        <p:tgtEl>
                                          <p:spTgt spid="1716"/>
                                        </p:tgtEl>
                                      </p:cBhvr>
                                    </p:animEffect>
                                  </p:childTnLst>
                                </p:cTn>
                              </p:par>
                              <p:par>
                                <p:cTn fill="hold" nodeType="withEffect" presetClass="entr" presetID="10" presetSubtype="0">
                                  <p:stCondLst>
                                    <p:cond delay="0"/>
                                  </p:stCondLst>
                                  <p:childTnLst>
                                    <p:set>
                                      <p:cBhvr>
                                        <p:cTn dur="1" fill="hold">
                                          <p:stCondLst>
                                            <p:cond delay="0"/>
                                          </p:stCondLst>
                                        </p:cTn>
                                        <p:tgtEl>
                                          <p:spTgt spid="1717"/>
                                        </p:tgtEl>
                                        <p:attrNameLst>
                                          <p:attrName>style.visibility</p:attrName>
                                        </p:attrNameLst>
                                      </p:cBhvr>
                                      <p:to>
                                        <p:strVal val="visible"/>
                                      </p:to>
                                    </p:set>
                                    <p:animEffect filter="fade" transition="in">
                                      <p:cBhvr>
                                        <p:cTn dur="1000"/>
                                        <p:tgtEl>
                                          <p:spTgt spid="1717"/>
                                        </p:tgtEl>
                                      </p:cBhvr>
                                    </p:animEffect>
                                  </p:childTnLst>
                                </p:cTn>
                              </p:par>
                              <p:par>
                                <p:cTn fill="hold" nodeType="withEffect" presetClass="entr" presetID="10" presetSubtype="0">
                                  <p:stCondLst>
                                    <p:cond delay="0"/>
                                  </p:stCondLst>
                                  <p:childTnLst>
                                    <p:set>
                                      <p:cBhvr>
                                        <p:cTn dur="1" fill="hold">
                                          <p:stCondLst>
                                            <p:cond delay="0"/>
                                          </p:stCondLst>
                                        </p:cTn>
                                        <p:tgtEl>
                                          <p:spTgt spid="1718"/>
                                        </p:tgtEl>
                                        <p:attrNameLst>
                                          <p:attrName>style.visibility</p:attrName>
                                        </p:attrNameLst>
                                      </p:cBhvr>
                                      <p:to>
                                        <p:strVal val="visible"/>
                                      </p:to>
                                    </p:set>
                                    <p:animEffect filter="fade" transition="in">
                                      <p:cBhvr>
                                        <p:cTn dur="1000"/>
                                        <p:tgtEl>
                                          <p:spTgt spid="1718"/>
                                        </p:tgtEl>
                                      </p:cBhvr>
                                    </p:animEffect>
                                  </p:childTnLst>
                                </p:cTn>
                              </p:par>
                              <p:par>
                                <p:cTn fill="hold" nodeType="withEffect" presetClass="entr" presetID="10" presetSubtype="0">
                                  <p:stCondLst>
                                    <p:cond delay="0"/>
                                  </p:stCondLst>
                                  <p:childTnLst>
                                    <p:set>
                                      <p:cBhvr>
                                        <p:cTn dur="1" fill="hold">
                                          <p:stCondLst>
                                            <p:cond delay="0"/>
                                          </p:stCondLst>
                                        </p:cTn>
                                        <p:tgtEl>
                                          <p:spTgt spid="1713"/>
                                        </p:tgtEl>
                                        <p:attrNameLst>
                                          <p:attrName>style.visibility</p:attrName>
                                        </p:attrNameLst>
                                      </p:cBhvr>
                                      <p:to>
                                        <p:strVal val="visible"/>
                                      </p:to>
                                    </p:set>
                                    <p:animEffect filter="fade" transition="in">
                                      <p:cBhvr>
                                        <p:cTn dur="1000"/>
                                        <p:tgtEl>
                                          <p:spTgt spid="17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7"/>
                                        </p:tgtEl>
                                        <p:attrNameLst>
                                          <p:attrName>style.visibility</p:attrName>
                                        </p:attrNameLst>
                                      </p:cBhvr>
                                      <p:to>
                                        <p:strVal val="visible"/>
                                      </p:to>
                                    </p:set>
                                    <p:animEffect filter="fade" transition="in">
                                      <p:cBhvr>
                                        <p:cTn dur="1000"/>
                                        <p:tgtEl>
                                          <p:spTgt spid="1707"/>
                                        </p:tgtEl>
                                      </p:cBhvr>
                                    </p:animEffect>
                                  </p:childTnLst>
                                </p:cTn>
                              </p:par>
                              <p:par>
                                <p:cTn fill="hold" nodeType="withEffect" presetClass="entr" presetID="10" presetSubtype="0">
                                  <p:stCondLst>
                                    <p:cond delay="0"/>
                                  </p:stCondLst>
                                  <p:childTnLst>
                                    <p:set>
                                      <p:cBhvr>
                                        <p:cTn dur="1" fill="hold">
                                          <p:stCondLst>
                                            <p:cond delay="0"/>
                                          </p:stCondLst>
                                        </p:cTn>
                                        <p:tgtEl>
                                          <p:spTgt spid="1708"/>
                                        </p:tgtEl>
                                        <p:attrNameLst>
                                          <p:attrName>style.visibility</p:attrName>
                                        </p:attrNameLst>
                                      </p:cBhvr>
                                      <p:to>
                                        <p:strVal val="visible"/>
                                      </p:to>
                                    </p:set>
                                    <p:animEffect filter="fade" transition="in">
                                      <p:cBhvr>
                                        <p:cTn dur="1000"/>
                                        <p:tgtEl>
                                          <p:spTgt spid="1708"/>
                                        </p:tgtEl>
                                      </p:cBhvr>
                                    </p:animEffect>
                                  </p:childTnLst>
                                </p:cTn>
                              </p:par>
                              <p:par>
                                <p:cTn fill="hold" nodeType="withEffect" presetClass="entr" presetID="10" presetSubtype="0">
                                  <p:stCondLst>
                                    <p:cond delay="0"/>
                                  </p:stCondLst>
                                  <p:childTnLst>
                                    <p:set>
                                      <p:cBhvr>
                                        <p:cTn dur="1" fill="hold">
                                          <p:stCondLst>
                                            <p:cond delay="0"/>
                                          </p:stCondLst>
                                        </p:cTn>
                                        <p:tgtEl>
                                          <p:spTgt spid="1709"/>
                                        </p:tgtEl>
                                        <p:attrNameLst>
                                          <p:attrName>style.visibility</p:attrName>
                                        </p:attrNameLst>
                                      </p:cBhvr>
                                      <p:to>
                                        <p:strVal val="visible"/>
                                      </p:to>
                                    </p:set>
                                    <p:animEffect filter="fade" transition="in">
                                      <p:cBhvr>
                                        <p:cTn dur="1000"/>
                                        <p:tgtEl>
                                          <p:spTgt spid="1709"/>
                                        </p:tgtEl>
                                      </p:cBhvr>
                                    </p:animEffect>
                                  </p:childTnLst>
                                </p:cTn>
                              </p:par>
                              <p:par>
                                <p:cTn fill="hold" nodeType="withEffect" presetClass="entr" presetID="10" presetSubtype="0">
                                  <p:stCondLst>
                                    <p:cond delay="0"/>
                                  </p:stCondLst>
                                  <p:childTnLst>
                                    <p:set>
                                      <p:cBhvr>
                                        <p:cTn dur="1" fill="hold">
                                          <p:stCondLst>
                                            <p:cond delay="0"/>
                                          </p:stCondLst>
                                        </p:cTn>
                                        <p:tgtEl>
                                          <p:spTgt spid="1710"/>
                                        </p:tgtEl>
                                        <p:attrNameLst>
                                          <p:attrName>style.visibility</p:attrName>
                                        </p:attrNameLst>
                                      </p:cBhvr>
                                      <p:to>
                                        <p:strVal val="visible"/>
                                      </p:to>
                                    </p:set>
                                    <p:animEffect filter="fade" transition="in">
                                      <p:cBhvr>
                                        <p:cTn dur="1000"/>
                                        <p:tgtEl>
                                          <p:spTgt spid="1710"/>
                                        </p:tgtEl>
                                      </p:cBhvr>
                                    </p:animEffect>
                                  </p:childTnLst>
                                </p:cTn>
                              </p:par>
                              <p:par>
                                <p:cTn fill="hold" nodeType="withEffect" presetClass="entr" presetID="10" presetSubtype="0">
                                  <p:stCondLst>
                                    <p:cond delay="0"/>
                                  </p:stCondLst>
                                  <p:childTnLst>
                                    <p:set>
                                      <p:cBhvr>
                                        <p:cTn dur="1" fill="hold">
                                          <p:stCondLst>
                                            <p:cond delay="0"/>
                                          </p:stCondLst>
                                        </p:cTn>
                                        <p:tgtEl>
                                          <p:spTgt spid="1711"/>
                                        </p:tgtEl>
                                        <p:attrNameLst>
                                          <p:attrName>style.visibility</p:attrName>
                                        </p:attrNameLst>
                                      </p:cBhvr>
                                      <p:to>
                                        <p:strVal val="visible"/>
                                      </p:to>
                                    </p:set>
                                    <p:animEffect filter="fade" transition="in">
                                      <p:cBhvr>
                                        <p:cTn dur="1000"/>
                                        <p:tgtEl>
                                          <p:spTgt spid="17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7"/>
                                        </p:tgtEl>
                                        <p:attrNameLst>
                                          <p:attrName>style.visibility</p:attrName>
                                        </p:attrNameLst>
                                      </p:cBhvr>
                                      <p:to>
                                        <p:strVal val="visible"/>
                                      </p:to>
                                    </p:set>
                                    <p:animEffect filter="fade" transition="in">
                                      <p:cBhvr>
                                        <p:cTn dur="1000"/>
                                        <p:tgtEl>
                                          <p:spTgt spid="1697"/>
                                        </p:tgtEl>
                                      </p:cBhvr>
                                    </p:animEffect>
                                  </p:childTnLst>
                                </p:cTn>
                              </p:par>
                              <p:par>
                                <p:cTn fill="hold" nodeType="withEffect" presetClass="entr" presetID="10" presetSubtype="0">
                                  <p:stCondLst>
                                    <p:cond delay="0"/>
                                  </p:stCondLst>
                                  <p:childTnLst>
                                    <p:set>
                                      <p:cBhvr>
                                        <p:cTn dur="1" fill="hold">
                                          <p:stCondLst>
                                            <p:cond delay="0"/>
                                          </p:stCondLst>
                                        </p:cTn>
                                        <p:tgtEl>
                                          <p:spTgt spid="1719"/>
                                        </p:tgtEl>
                                        <p:attrNameLst>
                                          <p:attrName>style.visibility</p:attrName>
                                        </p:attrNameLst>
                                      </p:cBhvr>
                                      <p:to>
                                        <p:strVal val="visible"/>
                                      </p:to>
                                    </p:set>
                                    <p:animEffect filter="fade" transition="in">
                                      <p:cBhvr>
                                        <p:cTn dur="1000"/>
                                        <p:tgtEl>
                                          <p:spTgt spid="1719"/>
                                        </p:tgtEl>
                                      </p:cBhvr>
                                    </p:animEffect>
                                  </p:childTnLst>
                                </p:cTn>
                              </p:par>
                              <p:par>
                                <p:cTn fill="hold" nodeType="withEffect" presetClass="entr" presetID="10" presetSubtype="0">
                                  <p:stCondLst>
                                    <p:cond delay="0"/>
                                  </p:stCondLst>
                                  <p:childTnLst>
                                    <p:set>
                                      <p:cBhvr>
                                        <p:cTn dur="1" fill="hold">
                                          <p:stCondLst>
                                            <p:cond delay="0"/>
                                          </p:stCondLst>
                                        </p:cTn>
                                        <p:tgtEl>
                                          <p:spTgt spid="1720"/>
                                        </p:tgtEl>
                                        <p:attrNameLst>
                                          <p:attrName>style.visibility</p:attrName>
                                        </p:attrNameLst>
                                      </p:cBhvr>
                                      <p:to>
                                        <p:strVal val="visible"/>
                                      </p:to>
                                    </p:set>
                                    <p:animEffect filter="fade" transition="in">
                                      <p:cBhvr>
                                        <p:cTn dur="1000"/>
                                        <p:tgtEl>
                                          <p:spTgt spid="1720"/>
                                        </p:tgtEl>
                                      </p:cBhvr>
                                    </p:animEffect>
                                  </p:childTnLst>
                                </p:cTn>
                              </p:par>
                              <p:par>
                                <p:cTn fill="hold" nodeType="withEffect" presetClass="entr" presetID="10" presetSubtype="0">
                                  <p:stCondLst>
                                    <p:cond delay="0"/>
                                  </p:stCondLst>
                                  <p:childTnLst>
                                    <p:set>
                                      <p:cBhvr>
                                        <p:cTn dur="1" fill="hold">
                                          <p:stCondLst>
                                            <p:cond delay="0"/>
                                          </p:stCondLst>
                                        </p:cTn>
                                        <p:tgtEl>
                                          <p:spTgt spid="1721"/>
                                        </p:tgtEl>
                                        <p:attrNameLst>
                                          <p:attrName>style.visibility</p:attrName>
                                        </p:attrNameLst>
                                      </p:cBhvr>
                                      <p:to>
                                        <p:strVal val="visible"/>
                                      </p:to>
                                    </p:set>
                                    <p:animEffect filter="fade" transition="in">
                                      <p:cBhvr>
                                        <p:cTn dur="1000"/>
                                        <p:tgtEl>
                                          <p:spTgt spid="1721"/>
                                        </p:tgtEl>
                                      </p:cBhvr>
                                    </p:animEffect>
                                  </p:childTnLst>
                                </p:cTn>
                              </p:par>
                              <p:par>
                                <p:cTn fill="hold" nodeType="withEffect" presetClass="entr" presetID="10" presetSubtype="0">
                                  <p:stCondLst>
                                    <p:cond delay="0"/>
                                  </p:stCondLst>
                                  <p:childTnLst>
                                    <p:set>
                                      <p:cBhvr>
                                        <p:cTn dur="1" fill="hold">
                                          <p:stCondLst>
                                            <p:cond delay="0"/>
                                          </p:stCondLst>
                                        </p:cTn>
                                        <p:tgtEl>
                                          <p:spTgt spid="1722"/>
                                        </p:tgtEl>
                                        <p:attrNameLst>
                                          <p:attrName>style.visibility</p:attrName>
                                        </p:attrNameLst>
                                      </p:cBhvr>
                                      <p:to>
                                        <p:strVal val="visible"/>
                                      </p:to>
                                    </p:set>
                                    <p:animEffect filter="fade" transition="in">
                                      <p:cBhvr>
                                        <p:cTn dur="1000"/>
                                        <p:tgtEl>
                                          <p:spTgt spid="1722"/>
                                        </p:tgtEl>
                                      </p:cBhvr>
                                    </p:animEffect>
                                  </p:childTnLst>
                                </p:cTn>
                              </p:par>
                              <p:par>
                                <p:cTn fill="hold" nodeType="withEffect" presetClass="entr" presetID="10" presetSubtype="0">
                                  <p:stCondLst>
                                    <p:cond delay="0"/>
                                  </p:stCondLst>
                                  <p:childTnLst>
                                    <p:set>
                                      <p:cBhvr>
                                        <p:cTn dur="1" fill="hold">
                                          <p:stCondLst>
                                            <p:cond delay="0"/>
                                          </p:stCondLst>
                                        </p:cTn>
                                        <p:tgtEl>
                                          <p:spTgt spid="1723"/>
                                        </p:tgtEl>
                                        <p:attrNameLst>
                                          <p:attrName>style.visibility</p:attrName>
                                        </p:attrNameLst>
                                      </p:cBhvr>
                                      <p:to>
                                        <p:strVal val="visible"/>
                                      </p:to>
                                    </p:set>
                                    <p:animEffect filter="fade" transition="in">
                                      <p:cBhvr>
                                        <p:cTn dur="1000"/>
                                        <p:tgtEl>
                                          <p:spTgt spid="1723"/>
                                        </p:tgtEl>
                                      </p:cBhvr>
                                    </p:animEffect>
                                  </p:childTnLst>
                                </p:cTn>
                              </p:par>
                              <p:par>
                                <p:cTn fill="hold" nodeType="withEffect" presetClass="entr" presetID="10" presetSubtype="0">
                                  <p:stCondLst>
                                    <p:cond delay="0"/>
                                  </p:stCondLst>
                                  <p:childTnLst>
                                    <p:set>
                                      <p:cBhvr>
                                        <p:cTn dur="1" fill="hold">
                                          <p:stCondLst>
                                            <p:cond delay="0"/>
                                          </p:stCondLst>
                                        </p:cTn>
                                        <p:tgtEl>
                                          <p:spTgt spid="1724"/>
                                        </p:tgtEl>
                                        <p:attrNameLst>
                                          <p:attrName>style.visibility</p:attrName>
                                        </p:attrNameLst>
                                      </p:cBhvr>
                                      <p:to>
                                        <p:strVal val="visible"/>
                                      </p:to>
                                    </p:set>
                                    <p:animEffect filter="fade" transition="in">
                                      <p:cBhvr>
                                        <p:cTn dur="1000"/>
                                        <p:tgtEl>
                                          <p:spTgt spid="1724"/>
                                        </p:tgtEl>
                                      </p:cBhvr>
                                    </p:animEffect>
                                  </p:childTnLst>
                                </p:cTn>
                              </p:par>
                              <p:par>
                                <p:cTn fill="hold" nodeType="withEffect" presetClass="entr" presetID="10" presetSubtype="0">
                                  <p:stCondLst>
                                    <p:cond delay="0"/>
                                  </p:stCondLst>
                                  <p:childTnLst>
                                    <p:set>
                                      <p:cBhvr>
                                        <p:cTn dur="1" fill="hold">
                                          <p:stCondLst>
                                            <p:cond delay="0"/>
                                          </p:stCondLst>
                                        </p:cTn>
                                        <p:tgtEl>
                                          <p:spTgt spid="1725"/>
                                        </p:tgtEl>
                                        <p:attrNameLst>
                                          <p:attrName>style.visibility</p:attrName>
                                        </p:attrNameLst>
                                      </p:cBhvr>
                                      <p:to>
                                        <p:strVal val="visible"/>
                                      </p:to>
                                    </p:set>
                                    <p:animEffect filter="fade" transition="in">
                                      <p:cBhvr>
                                        <p:cTn dur="1000"/>
                                        <p:tgtEl>
                                          <p:spTgt spid="17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8"/>
                                        </p:tgtEl>
                                        <p:attrNameLst>
                                          <p:attrName>style.visibility</p:attrName>
                                        </p:attrNameLst>
                                      </p:cBhvr>
                                      <p:to>
                                        <p:strVal val="visible"/>
                                      </p:to>
                                    </p:set>
                                    <p:animEffect filter="fade" transition="in">
                                      <p:cBhvr>
                                        <p:cTn dur="1000"/>
                                        <p:tgtEl>
                                          <p:spTgt spid="1698"/>
                                        </p:tgtEl>
                                      </p:cBhvr>
                                    </p:animEffect>
                                  </p:childTnLst>
                                </p:cTn>
                              </p:par>
                              <p:par>
                                <p:cTn fill="hold" nodeType="withEffect" presetClass="entr" presetID="10" presetSubtype="0">
                                  <p:stCondLst>
                                    <p:cond delay="0"/>
                                  </p:stCondLst>
                                  <p:childTnLst>
                                    <p:set>
                                      <p:cBhvr>
                                        <p:cTn dur="1" fill="hold">
                                          <p:stCondLst>
                                            <p:cond delay="0"/>
                                          </p:stCondLst>
                                        </p:cTn>
                                        <p:tgtEl>
                                          <p:spTgt spid="1726"/>
                                        </p:tgtEl>
                                        <p:attrNameLst>
                                          <p:attrName>style.visibility</p:attrName>
                                        </p:attrNameLst>
                                      </p:cBhvr>
                                      <p:to>
                                        <p:strVal val="visible"/>
                                      </p:to>
                                    </p:set>
                                    <p:animEffect filter="fade" transition="in">
                                      <p:cBhvr>
                                        <p:cTn dur="1000"/>
                                        <p:tgtEl>
                                          <p:spTgt spid="1726"/>
                                        </p:tgtEl>
                                      </p:cBhvr>
                                    </p:animEffect>
                                  </p:childTnLst>
                                </p:cTn>
                              </p:par>
                              <p:par>
                                <p:cTn fill="hold" nodeType="withEffect" presetClass="entr" presetID="10" presetSubtype="0">
                                  <p:stCondLst>
                                    <p:cond delay="0"/>
                                  </p:stCondLst>
                                  <p:childTnLst>
                                    <p:set>
                                      <p:cBhvr>
                                        <p:cTn dur="1" fill="hold">
                                          <p:stCondLst>
                                            <p:cond delay="0"/>
                                          </p:stCondLst>
                                        </p:cTn>
                                        <p:tgtEl>
                                          <p:spTgt spid="1712"/>
                                        </p:tgtEl>
                                        <p:attrNameLst>
                                          <p:attrName>style.visibility</p:attrName>
                                        </p:attrNameLst>
                                      </p:cBhvr>
                                      <p:to>
                                        <p:strVal val="visible"/>
                                      </p:to>
                                    </p:set>
                                    <p:animEffect filter="fade" transition="in">
                                      <p:cBhvr>
                                        <p:cTn dur="1000"/>
                                        <p:tgtEl>
                                          <p:spTgt spid="1712"/>
                                        </p:tgtEl>
                                      </p:cBhvr>
                                    </p:animEffect>
                                  </p:childTnLst>
                                </p:cTn>
                              </p:par>
                              <p:par>
                                <p:cTn fill="hold" nodeType="withEffect" presetClass="entr" presetID="10" presetSubtype="0">
                                  <p:stCondLst>
                                    <p:cond delay="0"/>
                                  </p:stCondLst>
                                  <p:childTnLst>
                                    <p:set>
                                      <p:cBhvr>
                                        <p:cTn dur="1" fill="hold">
                                          <p:stCondLst>
                                            <p:cond delay="0"/>
                                          </p:stCondLst>
                                        </p:cTn>
                                        <p:tgtEl>
                                          <p:spTgt spid="1728"/>
                                        </p:tgtEl>
                                        <p:attrNameLst>
                                          <p:attrName>style.visibility</p:attrName>
                                        </p:attrNameLst>
                                      </p:cBhvr>
                                      <p:to>
                                        <p:strVal val="visible"/>
                                      </p:to>
                                    </p:set>
                                    <p:animEffect filter="fade" transition="in">
                                      <p:cBhvr>
                                        <p:cTn dur="1000"/>
                                        <p:tgtEl>
                                          <p:spTgt spid="1728"/>
                                        </p:tgtEl>
                                      </p:cBhvr>
                                    </p:animEffect>
                                  </p:childTnLst>
                                </p:cTn>
                              </p:par>
                              <p:par>
                                <p:cTn fill="hold" nodeType="withEffect" presetClass="entr" presetID="10" presetSubtype="0">
                                  <p:stCondLst>
                                    <p:cond delay="0"/>
                                  </p:stCondLst>
                                  <p:childTnLst>
                                    <p:set>
                                      <p:cBhvr>
                                        <p:cTn dur="1" fill="hold">
                                          <p:stCondLst>
                                            <p:cond delay="0"/>
                                          </p:stCondLst>
                                        </p:cTn>
                                        <p:tgtEl>
                                          <p:spTgt spid="1706"/>
                                        </p:tgtEl>
                                        <p:attrNameLst>
                                          <p:attrName>style.visibility</p:attrName>
                                        </p:attrNameLst>
                                      </p:cBhvr>
                                      <p:to>
                                        <p:strVal val="visible"/>
                                      </p:to>
                                    </p:set>
                                    <p:animEffect filter="fade" transition="in">
                                      <p:cBhvr>
                                        <p:cTn dur="1000"/>
                                        <p:tgtEl>
                                          <p:spTgt spid="17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68" name="Shape 568"/>
        <p:cNvGrpSpPr/>
        <p:nvPr/>
      </p:nvGrpSpPr>
      <p:grpSpPr>
        <a:xfrm>
          <a:off x="0" y="0"/>
          <a:ext cx="0" cy="0"/>
          <a:chOff x="0" y="0"/>
          <a:chExt cx="0" cy="0"/>
        </a:xfrm>
      </p:grpSpPr>
      <p:pic>
        <p:nvPicPr>
          <p:cNvPr descr="The_Chronicle_of_Ioannis_Skylitzis_Preslav_Attacked.jpg" id="569" name="Shape 569"/>
          <p:cNvPicPr preferRelativeResize="0"/>
          <p:nvPr/>
        </p:nvPicPr>
        <p:blipFill>
          <a:blip r:embed="rId3">
            <a:alphaModFix/>
          </a:blip>
          <a:stretch>
            <a:fillRect/>
          </a:stretch>
        </p:blipFill>
        <p:spPr>
          <a:xfrm>
            <a:off x="0" y="-71525"/>
            <a:ext cx="9144000" cy="5286541"/>
          </a:xfrm>
          <a:prstGeom prst="rect">
            <a:avLst/>
          </a:prstGeom>
          <a:noFill/>
          <a:ln>
            <a:noFill/>
          </a:ln>
        </p:spPr>
      </p:pic>
      <p:sp>
        <p:nvSpPr>
          <p:cNvPr id="570" name="Shape 570"/>
          <p:cNvSpPr txBox="1"/>
          <p:nvPr>
            <p:ph type="title"/>
          </p:nvPr>
        </p:nvSpPr>
        <p:spPr>
          <a:xfrm>
            <a:off x="185050" y="87250"/>
            <a:ext cx="5120400" cy="582600"/>
          </a:xfrm>
          <a:prstGeom prst="rect">
            <a:avLst/>
          </a:prstGeom>
        </p:spPr>
        <p:txBody>
          <a:bodyPr anchorCtr="0" anchor="t" bIns="91425" lIns="91425" rIns="91425" tIns="91425">
            <a:noAutofit/>
          </a:bodyPr>
          <a:lstStyle/>
          <a:p>
            <a:pPr indent="-228600" lvl="0" marL="457200" rtl="0">
              <a:spcBef>
                <a:spcPts val="0"/>
              </a:spcBef>
              <a:buClr>
                <a:srgbClr val="000000"/>
              </a:buClr>
              <a:buAutoNum type="arabicParenR"/>
            </a:pPr>
            <a:r>
              <a:rPr lang="en">
                <a:solidFill>
                  <a:srgbClr val="000000"/>
                </a:solidFill>
              </a:rPr>
              <a:t>Byzantine General Problem</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574" name="Shape 574"/>
        <p:cNvGrpSpPr/>
        <p:nvPr/>
      </p:nvGrpSpPr>
      <p:grpSpPr>
        <a:xfrm>
          <a:off x="0" y="0"/>
          <a:ext cx="0" cy="0"/>
          <a:chOff x="0" y="0"/>
          <a:chExt cx="0" cy="0"/>
        </a:xfrm>
      </p:grpSpPr>
      <p:pic>
        <p:nvPicPr>
          <p:cNvPr descr="The_Chronicle_of_Ioannis_Skylitzis_Preslav_Attacked.jpg" id="575" name="Shape 575"/>
          <p:cNvPicPr preferRelativeResize="0"/>
          <p:nvPr/>
        </p:nvPicPr>
        <p:blipFill>
          <a:blip r:embed="rId3">
            <a:alphaModFix amt="23000"/>
          </a:blip>
          <a:stretch>
            <a:fillRect/>
          </a:stretch>
        </p:blipFill>
        <p:spPr>
          <a:xfrm>
            <a:off x="0" y="-71525"/>
            <a:ext cx="9144000" cy="5286541"/>
          </a:xfrm>
          <a:prstGeom prst="rect">
            <a:avLst/>
          </a:prstGeom>
          <a:noFill/>
          <a:ln>
            <a:noFill/>
          </a:ln>
        </p:spPr>
      </p:pic>
      <p:sp>
        <p:nvSpPr>
          <p:cNvPr id="576" name="Shape 576"/>
          <p:cNvSpPr/>
          <p:nvPr/>
        </p:nvSpPr>
        <p:spPr>
          <a:xfrm>
            <a:off x="1143800" y="904700"/>
            <a:ext cx="691500" cy="672000"/>
          </a:xfrm>
          <a:prstGeom prst="roundRect">
            <a:avLst>
              <a:gd fmla="val 16667" name="adj"/>
            </a:avLst>
          </a:prstGeom>
          <a:solidFill>
            <a:srgbClr val="3D85C6"/>
          </a:solidFill>
          <a:ln>
            <a:noFill/>
          </a:ln>
        </p:spPr>
        <p:txBody>
          <a:bodyPr anchorCtr="0" anchor="ctr" bIns="91425" lIns="91425" rIns="91425" tIns="91425">
            <a:noAutofit/>
          </a:bodyPr>
          <a:lstStyle/>
          <a:p>
            <a:pPr lvl="0" rtl="0" algn="ctr">
              <a:spcBef>
                <a:spcPts val="0"/>
              </a:spcBef>
              <a:buNone/>
            </a:pPr>
            <a:r>
              <a:rPr lang="en">
                <a:solidFill>
                  <a:srgbClr val="FFFFFF"/>
                </a:solidFill>
              </a:rPr>
              <a:t>100</a:t>
            </a:r>
          </a:p>
        </p:txBody>
      </p:sp>
      <p:sp>
        <p:nvSpPr>
          <p:cNvPr id="577" name="Shape 577"/>
          <p:cNvSpPr/>
          <p:nvPr/>
        </p:nvSpPr>
        <p:spPr>
          <a:xfrm>
            <a:off x="1671000" y="2582175"/>
            <a:ext cx="691500" cy="672000"/>
          </a:xfrm>
          <a:prstGeom prst="roundRect">
            <a:avLst>
              <a:gd fmla="val 16667" name="adj"/>
            </a:avLst>
          </a:prstGeom>
          <a:solidFill>
            <a:srgbClr val="3D85C6"/>
          </a:solidFill>
          <a:ln>
            <a:noFill/>
          </a:ln>
        </p:spPr>
        <p:txBody>
          <a:bodyPr anchorCtr="0" anchor="ctr" bIns="91425" lIns="91425" rIns="91425" tIns="91425">
            <a:noAutofit/>
          </a:bodyPr>
          <a:lstStyle/>
          <a:p>
            <a:pPr lvl="0" rtl="0" algn="ctr">
              <a:spcBef>
                <a:spcPts val="0"/>
              </a:spcBef>
              <a:buNone/>
            </a:pPr>
            <a:r>
              <a:rPr lang="en">
                <a:solidFill>
                  <a:srgbClr val="FFFFFF"/>
                </a:solidFill>
              </a:rPr>
              <a:t>100</a:t>
            </a:r>
          </a:p>
        </p:txBody>
      </p:sp>
      <p:sp>
        <p:nvSpPr>
          <p:cNvPr id="578" name="Shape 578"/>
          <p:cNvSpPr/>
          <p:nvPr/>
        </p:nvSpPr>
        <p:spPr>
          <a:xfrm>
            <a:off x="3919250" y="3193375"/>
            <a:ext cx="691500" cy="672000"/>
          </a:xfrm>
          <a:prstGeom prst="roundRect">
            <a:avLst>
              <a:gd fmla="val 16667" name="adj"/>
            </a:avLst>
          </a:prstGeom>
          <a:solidFill>
            <a:srgbClr val="CC4125"/>
          </a:solidFill>
          <a:ln>
            <a:noFill/>
          </a:ln>
        </p:spPr>
        <p:txBody>
          <a:bodyPr anchorCtr="0" anchor="ctr" bIns="91425" lIns="91425" rIns="91425" tIns="91425">
            <a:noAutofit/>
          </a:bodyPr>
          <a:lstStyle/>
          <a:p>
            <a:pPr lvl="0" rtl="0" algn="ctr">
              <a:spcBef>
                <a:spcPts val="0"/>
              </a:spcBef>
              <a:buNone/>
            </a:pPr>
            <a:r>
              <a:rPr lang="en">
                <a:solidFill>
                  <a:srgbClr val="FFFFFF"/>
                </a:solidFill>
              </a:rPr>
              <a:t>100</a:t>
            </a:r>
          </a:p>
        </p:txBody>
      </p:sp>
      <p:sp>
        <p:nvSpPr>
          <p:cNvPr id="579" name="Shape 579"/>
          <p:cNvSpPr/>
          <p:nvPr/>
        </p:nvSpPr>
        <p:spPr>
          <a:xfrm>
            <a:off x="6288175" y="2521375"/>
            <a:ext cx="691500" cy="672000"/>
          </a:xfrm>
          <a:prstGeom prst="roundRect">
            <a:avLst>
              <a:gd fmla="val 16667" name="adj"/>
            </a:avLst>
          </a:prstGeom>
          <a:solidFill>
            <a:srgbClr val="3D85C6"/>
          </a:solidFill>
          <a:ln>
            <a:noFill/>
          </a:ln>
        </p:spPr>
        <p:txBody>
          <a:bodyPr anchorCtr="0" anchor="ctr" bIns="91425" lIns="91425" rIns="91425" tIns="91425">
            <a:noAutofit/>
          </a:bodyPr>
          <a:lstStyle/>
          <a:p>
            <a:pPr lvl="0" rtl="0" algn="ctr">
              <a:spcBef>
                <a:spcPts val="0"/>
              </a:spcBef>
              <a:buNone/>
            </a:pPr>
            <a:r>
              <a:rPr lang="en">
                <a:solidFill>
                  <a:srgbClr val="FFFFFF"/>
                </a:solidFill>
              </a:rPr>
              <a:t>100</a:t>
            </a:r>
          </a:p>
        </p:txBody>
      </p:sp>
      <p:sp>
        <p:nvSpPr>
          <p:cNvPr id="580" name="Shape 580"/>
          <p:cNvSpPr/>
          <p:nvPr/>
        </p:nvSpPr>
        <p:spPr>
          <a:xfrm>
            <a:off x="6595700" y="904700"/>
            <a:ext cx="691500" cy="672000"/>
          </a:xfrm>
          <a:prstGeom prst="roundRect">
            <a:avLst>
              <a:gd fmla="val 16667" name="adj"/>
            </a:avLst>
          </a:prstGeom>
          <a:solidFill>
            <a:srgbClr val="3D85C6"/>
          </a:solidFill>
          <a:ln>
            <a:noFill/>
          </a:ln>
        </p:spPr>
        <p:txBody>
          <a:bodyPr anchorCtr="0" anchor="ctr" bIns="91425" lIns="91425" rIns="91425" tIns="91425">
            <a:noAutofit/>
          </a:bodyPr>
          <a:lstStyle/>
          <a:p>
            <a:pPr lvl="0" rtl="0" algn="ctr">
              <a:spcBef>
                <a:spcPts val="0"/>
              </a:spcBef>
              <a:buNone/>
            </a:pPr>
            <a:r>
              <a:rPr lang="en">
                <a:solidFill>
                  <a:srgbClr val="FFFFFF"/>
                </a:solidFill>
              </a:rPr>
              <a:t>100</a:t>
            </a:r>
          </a:p>
        </p:txBody>
      </p:sp>
      <p:cxnSp>
        <p:nvCxnSpPr>
          <p:cNvPr id="581" name="Shape 581"/>
          <p:cNvCxnSpPr/>
          <p:nvPr/>
        </p:nvCxnSpPr>
        <p:spPr>
          <a:xfrm>
            <a:off x="1615550" y="1623887"/>
            <a:ext cx="174300" cy="911100"/>
          </a:xfrm>
          <a:prstGeom prst="straightConnector1">
            <a:avLst/>
          </a:prstGeom>
          <a:noFill/>
          <a:ln cap="flat" cmpd="sng" w="19050">
            <a:solidFill>
              <a:srgbClr val="3D85C6"/>
            </a:solidFill>
            <a:prstDash val="solid"/>
            <a:round/>
            <a:headEnd len="lg" w="lg" type="none"/>
            <a:tailEnd len="lg" w="lg" type="triangle"/>
          </a:ln>
        </p:spPr>
      </p:cxnSp>
      <p:cxnSp>
        <p:nvCxnSpPr>
          <p:cNvPr id="582" name="Shape 582"/>
          <p:cNvCxnSpPr/>
          <p:nvPr/>
        </p:nvCxnSpPr>
        <p:spPr>
          <a:xfrm>
            <a:off x="2452950" y="3073812"/>
            <a:ext cx="1379100" cy="344700"/>
          </a:xfrm>
          <a:prstGeom prst="straightConnector1">
            <a:avLst/>
          </a:prstGeom>
          <a:noFill/>
          <a:ln cap="flat" cmpd="sng" w="19050">
            <a:solidFill>
              <a:srgbClr val="3D85C6"/>
            </a:solidFill>
            <a:prstDash val="solid"/>
            <a:round/>
            <a:headEnd len="lg" w="lg" type="none"/>
            <a:tailEnd len="lg" w="lg" type="triangle"/>
          </a:ln>
        </p:spPr>
      </p:cxnSp>
      <p:cxnSp>
        <p:nvCxnSpPr>
          <p:cNvPr id="583" name="Shape 583"/>
          <p:cNvCxnSpPr/>
          <p:nvPr/>
        </p:nvCxnSpPr>
        <p:spPr>
          <a:xfrm flipH="1" rot="10800000">
            <a:off x="4704325" y="2914512"/>
            <a:ext cx="1454100" cy="442500"/>
          </a:xfrm>
          <a:prstGeom prst="straightConnector1">
            <a:avLst/>
          </a:prstGeom>
          <a:noFill/>
          <a:ln cap="flat" cmpd="sng" w="19050">
            <a:solidFill>
              <a:srgbClr val="3D85C6"/>
            </a:solidFill>
            <a:prstDash val="solid"/>
            <a:round/>
            <a:headEnd len="lg" w="lg" type="none"/>
            <a:tailEnd len="lg" w="lg" type="triangle"/>
          </a:ln>
        </p:spPr>
      </p:cxnSp>
      <p:cxnSp>
        <p:nvCxnSpPr>
          <p:cNvPr id="584" name="Shape 584"/>
          <p:cNvCxnSpPr/>
          <p:nvPr/>
        </p:nvCxnSpPr>
        <p:spPr>
          <a:xfrm flipH="1" rot="10800000">
            <a:off x="6595700" y="1686612"/>
            <a:ext cx="222000" cy="795300"/>
          </a:xfrm>
          <a:prstGeom prst="straightConnector1">
            <a:avLst/>
          </a:prstGeom>
          <a:noFill/>
          <a:ln cap="flat" cmpd="sng" w="19050">
            <a:solidFill>
              <a:srgbClr val="3D85C6"/>
            </a:solidFill>
            <a:prstDash val="solid"/>
            <a:round/>
            <a:headEnd len="lg" w="lg" type="none"/>
            <a:tailEnd len="lg" w="lg" type="triangle"/>
          </a:ln>
        </p:spPr>
      </p:cxnSp>
      <p:sp>
        <p:nvSpPr>
          <p:cNvPr id="585" name="Shape 585"/>
          <p:cNvSpPr txBox="1"/>
          <p:nvPr/>
        </p:nvSpPr>
        <p:spPr>
          <a:xfrm>
            <a:off x="456200" y="1862250"/>
            <a:ext cx="1214700" cy="434400"/>
          </a:xfrm>
          <a:prstGeom prst="rect">
            <a:avLst/>
          </a:prstGeom>
          <a:noFill/>
          <a:ln>
            <a:noFill/>
          </a:ln>
        </p:spPr>
        <p:txBody>
          <a:bodyPr anchorCtr="0" anchor="t" bIns="91425" lIns="91425" rIns="91425" tIns="91425">
            <a:noAutofit/>
          </a:bodyPr>
          <a:lstStyle/>
          <a:p>
            <a:pPr lvl="0" rtl="0">
              <a:spcBef>
                <a:spcPts val="0"/>
              </a:spcBef>
              <a:buNone/>
            </a:pPr>
            <a:r>
              <a:rPr lang="en">
                <a:latin typeface="Consolas"/>
                <a:ea typeface="Consolas"/>
                <a:cs typeface="Consolas"/>
                <a:sym typeface="Consolas"/>
              </a:rPr>
              <a:t>Attack 9pm</a:t>
            </a:r>
          </a:p>
        </p:txBody>
      </p:sp>
      <p:sp>
        <p:nvSpPr>
          <p:cNvPr id="586" name="Shape 586"/>
          <p:cNvSpPr txBox="1"/>
          <p:nvPr/>
        </p:nvSpPr>
        <p:spPr>
          <a:xfrm>
            <a:off x="2362500" y="3312162"/>
            <a:ext cx="1379100" cy="434400"/>
          </a:xfrm>
          <a:prstGeom prst="rect">
            <a:avLst/>
          </a:prstGeom>
          <a:noFill/>
          <a:ln>
            <a:noFill/>
          </a:ln>
        </p:spPr>
        <p:txBody>
          <a:bodyPr anchorCtr="0" anchor="t" bIns="91425" lIns="91425" rIns="91425" tIns="91425">
            <a:noAutofit/>
          </a:bodyPr>
          <a:lstStyle/>
          <a:p>
            <a:pPr lvl="0" rtl="0">
              <a:spcBef>
                <a:spcPts val="0"/>
              </a:spcBef>
              <a:buNone/>
            </a:pPr>
            <a:r>
              <a:rPr lang="en">
                <a:latin typeface="Consolas"/>
                <a:ea typeface="Consolas"/>
                <a:cs typeface="Consolas"/>
                <a:sym typeface="Consolas"/>
              </a:rPr>
              <a:t>Attack 9pm</a:t>
            </a:r>
          </a:p>
        </p:txBody>
      </p:sp>
      <p:sp>
        <p:nvSpPr>
          <p:cNvPr id="587" name="Shape 587"/>
          <p:cNvSpPr txBox="1"/>
          <p:nvPr/>
        </p:nvSpPr>
        <p:spPr>
          <a:xfrm>
            <a:off x="4909075" y="3312162"/>
            <a:ext cx="1379100" cy="434400"/>
          </a:xfrm>
          <a:prstGeom prst="rect">
            <a:avLst/>
          </a:prstGeom>
          <a:noFill/>
          <a:ln>
            <a:noFill/>
          </a:ln>
        </p:spPr>
        <p:txBody>
          <a:bodyPr anchorCtr="0" anchor="t" bIns="91425" lIns="91425" rIns="91425" tIns="91425">
            <a:noAutofit/>
          </a:bodyPr>
          <a:lstStyle/>
          <a:p>
            <a:pPr lvl="0" rtl="0">
              <a:spcBef>
                <a:spcPts val="0"/>
              </a:spcBef>
              <a:buNone/>
            </a:pPr>
            <a:r>
              <a:rPr lang="en">
                <a:latin typeface="Consolas"/>
                <a:ea typeface="Consolas"/>
                <a:cs typeface="Consolas"/>
                <a:sym typeface="Consolas"/>
              </a:rPr>
              <a:t>Attack 8pm</a:t>
            </a:r>
          </a:p>
        </p:txBody>
      </p:sp>
      <p:sp>
        <p:nvSpPr>
          <p:cNvPr id="588" name="Shape 588"/>
          <p:cNvSpPr txBox="1"/>
          <p:nvPr/>
        </p:nvSpPr>
        <p:spPr>
          <a:xfrm>
            <a:off x="6979675" y="1862237"/>
            <a:ext cx="1379100" cy="434400"/>
          </a:xfrm>
          <a:prstGeom prst="rect">
            <a:avLst/>
          </a:prstGeom>
          <a:noFill/>
          <a:ln>
            <a:noFill/>
          </a:ln>
        </p:spPr>
        <p:txBody>
          <a:bodyPr anchorCtr="0" anchor="t" bIns="91425" lIns="91425" rIns="91425" tIns="91425">
            <a:noAutofit/>
          </a:bodyPr>
          <a:lstStyle/>
          <a:p>
            <a:pPr lvl="0" rtl="0">
              <a:spcBef>
                <a:spcPts val="0"/>
              </a:spcBef>
              <a:buNone/>
            </a:pPr>
            <a:r>
              <a:rPr lang="en">
                <a:latin typeface="Consolas"/>
                <a:ea typeface="Consolas"/>
                <a:cs typeface="Consolas"/>
                <a:sym typeface="Consolas"/>
              </a:rPr>
              <a:t>Attack 8pm</a:t>
            </a:r>
          </a:p>
        </p:txBody>
      </p:sp>
      <p:pic>
        <p:nvPicPr>
          <p:cNvPr descr="castle.png" id="589" name="Shape 589"/>
          <p:cNvPicPr preferRelativeResize="0"/>
          <p:nvPr/>
        </p:nvPicPr>
        <p:blipFill>
          <a:blip r:embed="rId4">
            <a:alphaModFix/>
          </a:blip>
          <a:stretch>
            <a:fillRect/>
          </a:stretch>
        </p:blipFill>
        <p:spPr>
          <a:xfrm>
            <a:off x="3233825" y="165875"/>
            <a:ext cx="1963350" cy="1696375"/>
          </a:xfrm>
          <a:prstGeom prst="rect">
            <a:avLst/>
          </a:prstGeom>
          <a:noFill/>
          <a:ln>
            <a:noFill/>
          </a:ln>
        </p:spPr>
      </p:pic>
      <p:sp>
        <p:nvSpPr>
          <p:cNvPr id="590" name="Shape 590"/>
          <p:cNvSpPr txBox="1"/>
          <p:nvPr/>
        </p:nvSpPr>
        <p:spPr>
          <a:xfrm>
            <a:off x="3944012" y="1383960"/>
            <a:ext cx="555900" cy="434399"/>
          </a:xfrm>
          <a:prstGeom prst="rect">
            <a:avLst/>
          </a:prstGeom>
          <a:noFill/>
          <a:ln>
            <a:noFill/>
          </a:ln>
        </p:spPr>
        <p:txBody>
          <a:bodyPr anchorCtr="0" anchor="ctr" bIns="91425" lIns="91425" rIns="91425" tIns="91425">
            <a:noAutofit/>
          </a:bodyPr>
          <a:lstStyle/>
          <a:p>
            <a:pPr lvl="0" rtl="0" algn="ctr">
              <a:spcBef>
                <a:spcPts val="0"/>
              </a:spcBef>
              <a:buNone/>
            </a:pPr>
            <a:r>
              <a:rPr lang="en">
                <a:solidFill>
                  <a:srgbClr val="FFFFFF"/>
                </a:solidFill>
              </a:rPr>
              <a:t>300</a:t>
            </a:r>
          </a:p>
        </p:txBody>
      </p:sp>
      <p:sp>
        <p:nvSpPr>
          <p:cNvPr id="591" name="Shape 591"/>
          <p:cNvSpPr/>
          <p:nvPr/>
        </p:nvSpPr>
        <p:spPr>
          <a:xfrm>
            <a:off x="3922437" y="3193375"/>
            <a:ext cx="691500" cy="672000"/>
          </a:xfrm>
          <a:prstGeom prst="roundRect">
            <a:avLst>
              <a:gd fmla="val 16667" name="adj"/>
            </a:avLst>
          </a:prstGeom>
          <a:solidFill>
            <a:srgbClr val="3D85C6"/>
          </a:solidFill>
          <a:ln>
            <a:noFill/>
          </a:ln>
        </p:spPr>
        <p:txBody>
          <a:bodyPr anchorCtr="0" anchor="ctr" bIns="91425" lIns="91425" rIns="91425" tIns="91425">
            <a:noAutofit/>
          </a:bodyPr>
          <a:lstStyle/>
          <a:p>
            <a:pPr lvl="0" rtl="0" algn="ctr">
              <a:spcBef>
                <a:spcPts val="0"/>
              </a:spcBef>
              <a:buNone/>
            </a:pPr>
            <a:r>
              <a:rPr lang="en">
                <a:solidFill>
                  <a:srgbClr val="FFFFFF"/>
                </a:solidFill>
              </a:rPr>
              <a:t>100</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5"/>
                                        </p:tgtEl>
                                        <p:attrNameLst>
                                          <p:attrName>style.visibility</p:attrName>
                                        </p:attrNameLst>
                                      </p:cBhvr>
                                      <p:to>
                                        <p:strVal val="visible"/>
                                      </p:to>
                                    </p:set>
                                    <p:animEffect filter="fade" transition="in">
                                      <p:cBhvr>
                                        <p:cTn dur="1000"/>
                                        <p:tgtEl>
                                          <p:spTgt spid="585"/>
                                        </p:tgtEl>
                                      </p:cBhvr>
                                    </p:animEffect>
                                  </p:childTnLst>
                                </p:cTn>
                              </p:par>
                              <p:par>
                                <p:cTn fill="hold" nodeType="withEffect" presetClass="entr" presetID="10" presetSubtype="0">
                                  <p:stCondLst>
                                    <p:cond delay="0"/>
                                  </p:stCondLst>
                                  <p:childTnLst>
                                    <p:set>
                                      <p:cBhvr>
                                        <p:cTn dur="1" fill="hold">
                                          <p:stCondLst>
                                            <p:cond delay="0"/>
                                          </p:stCondLst>
                                        </p:cTn>
                                        <p:tgtEl>
                                          <p:spTgt spid="581"/>
                                        </p:tgtEl>
                                        <p:attrNameLst>
                                          <p:attrName>style.visibility</p:attrName>
                                        </p:attrNameLst>
                                      </p:cBhvr>
                                      <p:to>
                                        <p:strVal val="visible"/>
                                      </p:to>
                                    </p:set>
                                    <p:animEffect filter="fade" transition="in">
                                      <p:cBhvr>
                                        <p:cTn dur="1000"/>
                                        <p:tgtEl>
                                          <p:spTgt spid="5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2"/>
                                        </p:tgtEl>
                                        <p:attrNameLst>
                                          <p:attrName>style.visibility</p:attrName>
                                        </p:attrNameLst>
                                      </p:cBhvr>
                                      <p:to>
                                        <p:strVal val="visible"/>
                                      </p:to>
                                    </p:set>
                                    <p:animEffect filter="fade" transition="in">
                                      <p:cBhvr>
                                        <p:cTn dur="1000"/>
                                        <p:tgtEl>
                                          <p:spTgt spid="582"/>
                                        </p:tgtEl>
                                      </p:cBhvr>
                                    </p:animEffect>
                                  </p:childTnLst>
                                </p:cTn>
                              </p:par>
                              <p:par>
                                <p:cTn fill="hold" nodeType="withEffect" presetClass="entr" presetID="10" presetSubtype="0">
                                  <p:stCondLst>
                                    <p:cond delay="0"/>
                                  </p:stCondLst>
                                  <p:childTnLst>
                                    <p:set>
                                      <p:cBhvr>
                                        <p:cTn dur="1" fill="hold">
                                          <p:stCondLst>
                                            <p:cond delay="0"/>
                                          </p:stCondLst>
                                        </p:cTn>
                                        <p:tgtEl>
                                          <p:spTgt spid="586"/>
                                        </p:tgtEl>
                                        <p:attrNameLst>
                                          <p:attrName>style.visibility</p:attrName>
                                        </p:attrNameLst>
                                      </p:cBhvr>
                                      <p:to>
                                        <p:strVal val="visible"/>
                                      </p:to>
                                    </p:set>
                                    <p:animEffect filter="fade" transition="in">
                                      <p:cBhvr>
                                        <p:cTn dur="1000"/>
                                        <p:tgtEl>
                                          <p:spTgt spid="5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7"/>
                                        </p:tgtEl>
                                        <p:attrNameLst>
                                          <p:attrName>style.visibility</p:attrName>
                                        </p:attrNameLst>
                                      </p:cBhvr>
                                      <p:to>
                                        <p:strVal val="visible"/>
                                      </p:to>
                                    </p:set>
                                    <p:animEffect filter="fade" transition="in">
                                      <p:cBhvr>
                                        <p:cTn dur="1000"/>
                                        <p:tgtEl>
                                          <p:spTgt spid="587"/>
                                        </p:tgtEl>
                                      </p:cBhvr>
                                    </p:animEffect>
                                  </p:childTnLst>
                                </p:cTn>
                              </p:par>
                              <p:par>
                                <p:cTn fill="hold" nodeType="withEffect" presetClass="entr" presetID="10" presetSubtype="0">
                                  <p:stCondLst>
                                    <p:cond delay="0"/>
                                  </p:stCondLst>
                                  <p:childTnLst>
                                    <p:set>
                                      <p:cBhvr>
                                        <p:cTn dur="1" fill="hold">
                                          <p:stCondLst>
                                            <p:cond delay="0"/>
                                          </p:stCondLst>
                                        </p:cTn>
                                        <p:tgtEl>
                                          <p:spTgt spid="583"/>
                                        </p:tgtEl>
                                        <p:attrNameLst>
                                          <p:attrName>style.visibility</p:attrName>
                                        </p:attrNameLst>
                                      </p:cBhvr>
                                      <p:to>
                                        <p:strVal val="visible"/>
                                      </p:to>
                                    </p:set>
                                    <p:animEffect filter="fade" transition="in">
                                      <p:cBhvr>
                                        <p:cTn dur="1000"/>
                                        <p:tgtEl>
                                          <p:spTgt spid="583"/>
                                        </p:tgtEl>
                                      </p:cBhvr>
                                    </p:animEffect>
                                  </p:childTnLst>
                                </p:cTn>
                              </p:par>
                              <p:par>
                                <p:cTn fill="hold" nodeType="withEffect" presetClass="exit" presetID="10" presetSubtype="0">
                                  <p:stCondLst>
                                    <p:cond delay="0"/>
                                  </p:stCondLst>
                                  <p:childTnLst>
                                    <p:animEffect filter="fade" transition="out">
                                      <p:cBhvr>
                                        <p:cTn dur="1000"/>
                                        <p:tgtEl>
                                          <p:spTgt spid="591"/>
                                        </p:tgtEl>
                                      </p:cBhvr>
                                    </p:animEffect>
                                    <p:set>
                                      <p:cBhvr>
                                        <p:cTn dur="1" fill="hold">
                                          <p:stCondLst>
                                            <p:cond delay="1000"/>
                                          </p:stCondLst>
                                        </p:cTn>
                                        <p:tgtEl>
                                          <p:spTgt spid="59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8"/>
                                        </p:tgtEl>
                                        <p:attrNameLst>
                                          <p:attrName>style.visibility</p:attrName>
                                        </p:attrNameLst>
                                      </p:cBhvr>
                                      <p:to>
                                        <p:strVal val="visible"/>
                                      </p:to>
                                    </p:set>
                                    <p:animEffect filter="fade" transition="in">
                                      <p:cBhvr>
                                        <p:cTn dur="1000"/>
                                        <p:tgtEl>
                                          <p:spTgt spid="588"/>
                                        </p:tgtEl>
                                      </p:cBhvr>
                                    </p:animEffect>
                                  </p:childTnLst>
                                </p:cTn>
                              </p:par>
                              <p:par>
                                <p:cTn fill="hold" nodeType="withEffect" presetClass="entr" presetID="10" presetSubtype="0">
                                  <p:stCondLst>
                                    <p:cond delay="0"/>
                                  </p:stCondLst>
                                  <p:childTnLst>
                                    <p:set>
                                      <p:cBhvr>
                                        <p:cTn dur="1" fill="hold">
                                          <p:stCondLst>
                                            <p:cond delay="0"/>
                                          </p:stCondLst>
                                        </p:cTn>
                                        <p:tgtEl>
                                          <p:spTgt spid="584"/>
                                        </p:tgtEl>
                                        <p:attrNameLst>
                                          <p:attrName>style.visibility</p:attrName>
                                        </p:attrNameLst>
                                      </p:cBhvr>
                                      <p:to>
                                        <p:strVal val="visible"/>
                                      </p:to>
                                    </p:set>
                                    <p:animEffect filter="fade" transition="in">
                                      <p:cBhvr>
                                        <p:cTn dur="1000"/>
                                        <p:tgtEl>
                                          <p:spTgt spid="5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595" name="Shape 595"/>
        <p:cNvGrpSpPr/>
        <p:nvPr/>
      </p:nvGrpSpPr>
      <p:grpSpPr>
        <a:xfrm>
          <a:off x="0" y="0"/>
          <a:ext cx="0" cy="0"/>
          <a:chOff x="0" y="0"/>
          <a:chExt cx="0" cy="0"/>
        </a:xfrm>
      </p:grpSpPr>
      <p:pic>
        <p:nvPicPr>
          <p:cNvPr descr="The_Chronicle_of_Ioannis_Skylitzis_Preslav_Attacked.jpg" id="596" name="Shape 596"/>
          <p:cNvPicPr preferRelativeResize="0"/>
          <p:nvPr/>
        </p:nvPicPr>
        <p:blipFill>
          <a:blip r:embed="rId3">
            <a:alphaModFix amt="23000"/>
          </a:blip>
          <a:stretch>
            <a:fillRect/>
          </a:stretch>
        </p:blipFill>
        <p:spPr>
          <a:xfrm>
            <a:off x="0" y="-71525"/>
            <a:ext cx="9144000" cy="5286541"/>
          </a:xfrm>
          <a:prstGeom prst="rect">
            <a:avLst/>
          </a:prstGeom>
          <a:noFill/>
          <a:ln>
            <a:noFill/>
          </a:ln>
        </p:spPr>
      </p:pic>
      <p:sp>
        <p:nvSpPr>
          <p:cNvPr id="597" name="Shape 597"/>
          <p:cNvSpPr/>
          <p:nvPr/>
        </p:nvSpPr>
        <p:spPr>
          <a:xfrm>
            <a:off x="1143800" y="904700"/>
            <a:ext cx="691500" cy="672000"/>
          </a:xfrm>
          <a:prstGeom prst="roundRect">
            <a:avLst>
              <a:gd fmla="val 16667" name="adj"/>
            </a:avLst>
          </a:prstGeom>
          <a:solidFill>
            <a:srgbClr val="3D85C6"/>
          </a:solidFill>
          <a:ln>
            <a:noFill/>
          </a:ln>
        </p:spPr>
        <p:txBody>
          <a:bodyPr anchorCtr="0" anchor="ctr" bIns="91425" lIns="91425" rIns="91425" tIns="91425">
            <a:noAutofit/>
          </a:bodyPr>
          <a:lstStyle/>
          <a:p>
            <a:pPr lvl="0" rtl="0" algn="ctr">
              <a:spcBef>
                <a:spcPts val="0"/>
              </a:spcBef>
              <a:buNone/>
            </a:pPr>
            <a:r>
              <a:rPr lang="en">
                <a:solidFill>
                  <a:srgbClr val="FFFFFF"/>
                </a:solidFill>
              </a:rPr>
              <a:t>100</a:t>
            </a:r>
          </a:p>
        </p:txBody>
      </p:sp>
      <p:sp>
        <p:nvSpPr>
          <p:cNvPr id="598" name="Shape 598"/>
          <p:cNvSpPr/>
          <p:nvPr/>
        </p:nvSpPr>
        <p:spPr>
          <a:xfrm>
            <a:off x="1671000" y="2582175"/>
            <a:ext cx="691500" cy="672000"/>
          </a:xfrm>
          <a:prstGeom prst="roundRect">
            <a:avLst>
              <a:gd fmla="val 16667" name="adj"/>
            </a:avLst>
          </a:prstGeom>
          <a:solidFill>
            <a:srgbClr val="3D85C6"/>
          </a:solidFill>
          <a:ln>
            <a:noFill/>
          </a:ln>
        </p:spPr>
        <p:txBody>
          <a:bodyPr anchorCtr="0" anchor="ctr" bIns="91425" lIns="91425" rIns="91425" tIns="91425">
            <a:noAutofit/>
          </a:bodyPr>
          <a:lstStyle/>
          <a:p>
            <a:pPr lvl="0" rtl="0" algn="ctr">
              <a:spcBef>
                <a:spcPts val="0"/>
              </a:spcBef>
              <a:buNone/>
            </a:pPr>
            <a:r>
              <a:rPr lang="en">
                <a:solidFill>
                  <a:srgbClr val="FFFFFF"/>
                </a:solidFill>
              </a:rPr>
              <a:t>100</a:t>
            </a:r>
          </a:p>
        </p:txBody>
      </p:sp>
      <p:sp>
        <p:nvSpPr>
          <p:cNvPr id="599" name="Shape 599"/>
          <p:cNvSpPr/>
          <p:nvPr/>
        </p:nvSpPr>
        <p:spPr>
          <a:xfrm>
            <a:off x="3919250" y="3193375"/>
            <a:ext cx="691500" cy="672000"/>
          </a:xfrm>
          <a:prstGeom prst="roundRect">
            <a:avLst>
              <a:gd fmla="val 16667" name="adj"/>
            </a:avLst>
          </a:prstGeom>
          <a:solidFill>
            <a:srgbClr val="CC4125"/>
          </a:solidFill>
          <a:ln>
            <a:noFill/>
          </a:ln>
        </p:spPr>
        <p:txBody>
          <a:bodyPr anchorCtr="0" anchor="ctr" bIns="91425" lIns="91425" rIns="91425" tIns="91425">
            <a:noAutofit/>
          </a:bodyPr>
          <a:lstStyle/>
          <a:p>
            <a:pPr lvl="0" rtl="0" algn="ctr">
              <a:spcBef>
                <a:spcPts val="0"/>
              </a:spcBef>
              <a:buNone/>
            </a:pPr>
            <a:r>
              <a:rPr lang="en">
                <a:solidFill>
                  <a:srgbClr val="FFFFFF"/>
                </a:solidFill>
              </a:rPr>
              <a:t>100</a:t>
            </a:r>
          </a:p>
        </p:txBody>
      </p:sp>
      <p:sp>
        <p:nvSpPr>
          <p:cNvPr id="600" name="Shape 600"/>
          <p:cNvSpPr/>
          <p:nvPr/>
        </p:nvSpPr>
        <p:spPr>
          <a:xfrm>
            <a:off x="6288175" y="2521375"/>
            <a:ext cx="691500" cy="672000"/>
          </a:xfrm>
          <a:prstGeom prst="roundRect">
            <a:avLst>
              <a:gd fmla="val 16667" name="adj"/>
            </a:avLst>
          </a:prstGeom>
          <a:solidFill>
            <a:srgbClr val="3D85C6"/>
          </a:solidFill>
          <a:ln>
            <a:noFill/>
          </a:ln>
        </p:spPr>
        <p:txBody>
          <a:bodyPr anchorCtr="0" anchor="ctr" bIns="91425" lIns="91425" rIns="91425" tIns="91425">
            <a:noAutofit/>
          </a:bodyPr>
          <a:lstStyle/>
          <a:p>
            <a:pPr lvl="0" rtl="0" algn="ctr">
              <a:spcBef>
                <a:spcPts val="0"/>
              </a:spcBef>
              <a:buNone/>
            </a:pPr>
            <a:r>
              <a:rPr lang="en">
                <a:solidFill>
                  <a:srgbClr val="FFFFFF"/>
                </a:solidFill>
              </a:rPr>
              <a:t>100</a:t>
            </a:r>
          </a:p>
        </p:txBody>
      </p:sp>
      <p:sp>
        <p:nvSpPr>
          <p:cNvPr id="601" name="Shape 601"/>
          <p:cNvSpPr/>
          <p:nvPr/>
        </p:nvSpPr>
        <p:spPr>
          <a:xfrm>
            <a:off x="6595700" y="904700"/>
            <a:ext cx="691500" cy="672000"/>
          </a:xfrm>
          <a:prstGeom prst="roundRect">
            <a:avLst>
              <a:gd fmla="val 16667" name="adj"/>
            </a:avLst>
          </a:prstGeom>
          <a:solidFill>
            <a:srgbClr val="3D85C6"/>
          </a:solidFill>
          <a:ln>
            <a:noFill/>
          </a:ln>
        </p:spPr>
        <p:txBody>
          <a:bodyPr anchorCtr="0" anchor="ctr" bIns="91425" lIns="91425" rIns="91425" tIns="91425">
            <a:noAutofit/>
          </a:bodyPr>
          <a:lstStyle/>
          <a:p>
            <a:pPr lvl="0" rtl="0" algn="ctr">
              <a:spcBef>
                <a:spcPts val="0"/>
              </a:spcBef>
              <a:buNone/>
            </a:pPr>
            <a:r>
              <a:rPr lang="en">
                <a:solidFill>
                  <a:srgbClr val="FFFFFF"/>
                </a:solidFill>
              </a:rPr>
              <a:t>100</a:t>
            </a:r>
          </a:p>
        </p:txBody>
      </p:sp>
      <p:cxnSp>
        <p:nvCxnSpPr>
          <p:cNvPr id="602" name="Shape 602"/>
          <p:cNvCxnSpPr/>
          <p:nvPr/>
        </p:nvCxnSpPr>
        <p:spPr>
          <a:xfrm>
            <a:off x="1615550" y="1623887"/>
            <a:ext cx="174300" cy="911100"/>
          </a:xfrm>
          <a:prstGeom prst="straightConnector1">
            <a:avLst/>
          </a:prstGeom>
          <a:noFill/>
          <a:ln cap="flat" cmpd="sng" w="19050">
            <a:solidFill>
              <a:srgbClr val="3D85C6"/>
            </a:solidFill>
            <a:prstDash val="solid"/>
            <a:round/>
            <a:headEnd len="lg" w="lg" type="none"/>
            <a:tailEnd len="lg" w="lg" type="triangle"/>
          </a:ln>
        </p:spPr>
      </p:cxnSp>
      <p:cxnSp>
        <p:nvCxnSpPr>
          <p:cNvPr id="603" name="Shape 603"/>
          <p:cNvCxnSpPr/>
          <p:nvPr/>
        </p:nvCxnSpPr>
        <p:spPr>
          <a:xfrm>
            <a:off x="2452950" y="3073812"/>
            <a:ext cx="1379100" cy="344700"/>
          </a:xfrm>
          <a:prstGeom prst="straightConnector1">
            <a:avLst/>
          </a:prstGeom>
          <a:noFill/>
          <a:ln cap="flat" cmpd="sng" w="19050">
            <a:solidFill>
              <a:srgbClr val="3D85C6"/>
            </a:solidFill>
            <a:prstDash val="solid"/>
            <a:round/>
            <a:headEnd len="lg" w="lg" type="none"/>
            <a:tailEnd len="lg" w="lg" type="triangle"/>
          </a:ln>
        </p:spPr>
      </p:cxnSp>
      <p:cxnSp>
        <p:nvCxnSpPr>
          <p:cNvPr id="604" name="Shape 604"/>
          <p:cNvCxnSpPr/>
          <p:nvPr/>
        </p:nvCxnSpPr>
        <p:spPr>
          <a:xfrm flipH="1" rot="10800000">
            <a:off x="4704325" y="2914512"/>
            <a:ext cx="1454100" cy="442500"/>
          </a:xfrm>
          <a:prstGeom prst="straightConnector1">
            <a:avLst/>
          </a:prstGeom>
          <a:noFill/>
          <a:ln cap="flat" cmpd="sng" w="19050">
            <a:solidFill>
              <a:srgbClr val="3D85C6"/>
            </a:solidFill>
            <a:prstDash val="solid"/>
            <a:round/>
            <a:headEnd len="lg" w="lg" type="none"/>
            <a:tailEnd len="lg" w="lg" type="triangle"/>
          </a:ln>
        </p:spPr>
      </p:cxnSp>
      <p:cxnSp>
        <p:nvCxnSpPr>
          <p:cNvPr id="605" name="Shape 605"/>
          <p:cNvCxnSpPr/>
          <p:nvPr/>
        </p:nvCxnSpPr>
        <p:spPr>
          <a:xfrm flipH="1" rot="10800000">
            <a:off x="6595700" y="1686612"/>
            <a:ext cx="222000" cy="795300"/>
          </a:xfrm>
          <a:prstGeom prst="straightConnector1">
            <a:avLst/>
          </a:prstGeom>
          <a:noFill/>
          <a:ln cap="flat" cmpd="sng" w="19050">
            <a:solidFill>
              <a:srgbClr val="3D85C6"/>
            </a:solidFill>
            <a:prstDash val="solid"/>
            <a:round/>
            <a:headEnd len="lg" w="lg" type="none"/>
            <a:tailEnd len="lg" w="lg" type="triangle"/>
          </a:ln>
        </p:spPr>
      </p:cxnSp>
      <p:sp>
        <p:nvSpPr>
          <p:cNvPr id="606" name="Shape 606"/>
          <p:cNvSpPr txBox="1"/>
          <p:nvPr/>
        </p:nvSpPr>
        <p:spPr>
          <a:xfrm>
            <a:off x="291900" y="1836375"/>
            <a:ext cx="1379100" cy="593400"/>
          </a:xfrm>
          <a:prstGeom prst="rect">
            <a:avLst/>
          </a:prstGeom>
          <a:noFill/>
          <a:ln>
            <a:noFill/>
          </a:ln>
        </p:spPr>
        <p:txBody>
          <a:bodyPr anchorCtr="0" anchor="t" bIns="91425" lIns="91425" rIns="91425" tIns="91425">
            <a:noAutofit/>
          </a:bodyPr>
          <a:lstStyle/>
          <a:p>
            <a:pPr lvl="0" rtl="0">
              <a:spcBef>
                <a:spcPts val="0"/>
              </a:spcBef>
              <a:buNone/>
            </a:pPr>
            <a:r>
              <a:rPr b="1" lang="en">
                <a:latin typeface="Consolas"/>
                <a:ea typeface="Consolas"/>
                <a:cs typeface="Consolas"/>
                <a:sym typeface="Consolas"/>
              </a:rPr>
              <a:t>Message 1:</a:t>
            </a:r>
          </a:p>
          <a:p>
            <a:pPr lvl="0" rtl="0">
              <a:spcBef>
                <a:spcPts val="0"/>
              </a:spcBef>
              <a:buNone/>
            </a:pPr>
            <a:r>
              <a:rPr lang="en">
                <a:latin typeface="Consolas"/>
                <a:ea typeface="Consolas"/>
                <a:cs typeface="Consolas"/>
                <a:sym typeface="Consolas"/>
              </a:rPr>
              <a:t>Attack 9pm</a:t>
            </a:r>
          </a:p>
        </p:txBody>
      </p:sp>
      <p:sp>
        <p:nvSpPr>
          <p:cNvPr id="607" name="Shape 607"/>
          <p:cNvSpPr txBox="1"/>
          <p:nvPr/>
        </p:nvSpPr>
        <p:spPr>
          <a:xfrm>
            <a:off x="2362500" y="3312186"/>
            <a:ext cx="1379100" cy="849600"/>
          </a:xfrm>
          <a:prstGeom prst="rect">
            <a:avLst/>
          </a:prstGeom>
          <a:noFill/>
          <a:ln>
            <a:noFill/>
          </a:ln>
        </p:spPr>
        <p:txBody>
          <a:bodyPr anchorCtr="0" anchor="t" bIns="91425" lIns="91425" rIns="91425" tIns="91425">
            <a:noAutofit/>
          </a:bodyPr>
          <a:lstStyle/>
          <a:p>
            <a:pPr lvl="0" rtl="0">
              <a:spcBef>
                <a:spcPts val="0"/>
              </a:spcBef>
              <a:buNone/>
            </a:pPr>
            <a:r>
              <a:rPr b="1" lang="en">
                <a:latin typeface="Consolas"/>
                <a:ea typeface="Consolas"/>
                <a:cs typeface="Consolas"/>
                <a:sym typeface="Consolas"/>
              </a:rPr>
              <a:t>Message 2:</a:t>
            </a:r>
            <a:r>
              <a:rPr lang="en">
                <a:latin typeface="Consolas"/>
                <a:ea typeface="Consolas"/>
                <a:cs typeface="Consolas"/>
                <a:sym typeface="Consolas"/>
              </a:rPr>
              <a:t> Attack 9pm + Message 1</a:t>
            </a:r>
          </a:p>
        </p:txBody>
      </p:sp>
      <p:sp>
        <p:nvSpPr>
          <p:cNvPr id="608" name="Shape 608"/>
          <p:cNvSpPr txBox="1"/>
          <p:nvPr>
            <p:ph type="title"/>
          </p:nvPr>
        </p:nvSpPr>
        <p:spPr>
          <a:xfrm>
            <a:off x="227475" y="4072599"/>
            <a:ext cx="7275000" cy="1019700"/>
          </a:xfrm>
          <a:prstGeom prst="rect">
            <a:avLst/>
          </a:prstGeom>
        </p:spPr>
        <p:txBody>
          <a:bodyPr anchorCtr="0" anchor="t" bIns="91425" lIns="91425" rIns="91425" tIns="91425">
            <a:noAutofit/>
          </a:bodyPr>
          <a:lstStyle/>
          <a:p>
            <a:pPr lvl="0" rtl="0">
              <a:spcBef>
                <a:spcPts val="0"/>
              </a:spcBef>
              <a:buNone/>
            </a:pPr>
            <a:r>
              <a:rPr lang="en" sz="1800">
                <a:solidFill>
                  <a:srgbClr val="000000"/>
                </a:solidFill>
              </a:rPr>
              <a:t>2 Simple Rules</a:t>
            </a:r>
          </a:p>
          <a:p>
            <a:pPr indent="-342900" lvl="0" marL="457200" rtl="0">
              <a:spcBef>
                <a:spcPts val="0"/>
              </a:spcBef>
              <a:buClr>
                <a:srgbClr val="000000"/>
              </a:buClr>
              <a:buSzPct val="100000"/>
              <a:buAutoNum type="arabicParenR"/>
            </a:pPr>
            <a:r>
              <a:rPr lang="en" sz="1800">
                <a:solidFill>
                  <a:srgbClr val="000000"/>
                </a:solidFill>
              </a:rPr>
              <a:t>Add the previous message to your message.</a:t>
            </a:r>
          </a:p>
          <a:p>
            <a:pPr indent="-342900" lvl="0" marL="457200" rtl="0">
              <a:spcBef>
                <a:spcPts val="0"/>
              </a:spcBef>
              <a:buClr>
                <a:srgbClr val="000000"/>
              </a:buClr>
              <a:buSzPct val="100000"/>
              <a:buAutoNum type="arabicParenR"/>
            </a:pPr>
            <a:r>
              <a:rPr lang="en" sz="1800">
                <a:solidFill>
                  <a:srgbClr val="000000"/>
                </a:solidFill>
              </a:rPr>
              <a:t>It takes 10 minutes to write the message.</a:t>
            </a:r>
          </a:p>
        </p:txBody>
      </p:sp>
      <p:sp>
        <p:nvSpPr>
          <p:cNvPr id="609" name="Shape 609"/>
          <p:cNvSpPr txBox="1"/>
          <p:nvPr/>
        </p:nvSpPr>
        <p:spPr>
          <a:xfrm>
            <a:off x="4712200" y="3404000"/>
            <a:ext cx="2267400" cy="645300"/>
          </a:xfrm>
          <a:prstGeom prst="rect">
            <a:avLst/>
          </a:prstGeom>
          <a:noFill/>
          <a:ln>
            <a:noFill/>
          </a:ln>
        </p:spPr>
        <p:txBody>
          <a:bodyPr anchorCtr="0" anchor="t" bIns="91425" lIns="91425" rIns="91425" tIns="91425">
            <a:noAutofit/>
          </a:bodyPr>
          <a:lstStyle/>
          <a:p>
            <a:pPr lvl="0" rtl="0">
              <a:spcBef>
                <a:spcPts val="0"/>
              </a:spcBef>
              <a:buNone/>
            </a:pPr>
            <a:r>
              <a:rPr b="1" lang="en">
                <a:latin typeface="Consolas"/>
                <a:ea typeface="Consolas"/>
                <a:cs typeface="Consolas"/>
                <a:sym typeface="Consolas"/>
              </a:rPr>
              <a:t>Will it change the message?</a:t>
            </a:r>
          </a:p>
          <a:p>
            <a:pPr lvl="0" rtl="0">
              <a:spcBef>
                <a:spcPts val="0"/>
              </a:spcBef>
              <a:buNone/>
            </a:pPr>
            <a:r>
              <a:rPr lang="en">
                <a:latin typeface="Consolas"/>
                <a:ea typeface="Consolas"/>
                <a:cs typeface="Consolas"/>
                <a:sym typeface="Consolas"/>
              </a:rPr>
              <a:t>No.</a:t>
            </a:r>
          </a:p>
        </p:txBody>
      </p:sp>
      <p:sp>
        <p:nvSpPr>
          <p:cNvPr id="610" name="Shape 610"/>
          <p:cNvSpPr/>
          <p:nvPr/>
        </p:nvSpPr>
        <p:spPr>
          <a:xfrm>
            <a:off x="1219500" y="3122974"/>
            <a:ext cx="451500" cy="442500"/>
          </a:xfrm>
          <a:prstGeom prst="decagon">
            <a:avLst>
              <a:gd fmla="val 105146" name="vf"/>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800">
                <a:solidFill>
                  <a:srgbClr val="666666"/>
                </a:solidFill>
                <a:latin typeface="Oswald"/>
                <a:ea typeface="Oswald"/>
                <a:cs typeface="Oswald"/>
                <a:sym typeface="Oswald"/>
              </a:rPr>
              <a:t>10 min</a:t>
            </a:r>
          </a:p>
        </p:txBody>
      </p:sp>
      <p:pic>
        <p:nvPicPr>
          <p:cNvPr descr="castle.png" id="611" name="Shape 611"/>
          <p:cNvPicPr preferRelativeResize="0"/>
          <p:nvPr/>
        </p:nvPicPr>
        <p:blipFill>
          <a:blip r:embed="rId4">
            <a:alphaModFix/>
          </a:blip>
          <a:stretch>
            <a:fillRect/>
          </a:stretch>
        </p:blipFill>
        <p:spPr>
          <a:xfrm>
            <a:off x="3233825" y="165875"/>
            <a:ext cx="1963350" cy="1696375"/>
          </a:xfrm>
          <a:prstGeom prst="rect">
            <a:avLst/>
          </a:prstGeom>
          <a:noFill/>
          <a:ln>
            <a:noFill/>
          </a:ln>
        </p:spPr>
      </p:pic>
      <p:sp>
        <p:nvSpPr>
          <p:cNvPr id="612" name="Shape 612"/>
          <p:cNvSpPr txBox="1"/>
          <p:nvPr/>
        </p:nvSpPr>
        <p:spPr>
          <a:xfrm>
            <a:off x="3944012" y="1383960"/>
            <a:ext cx="555900" cy="434399"/>
          </a:xfrm>
          <a:prstGeom prst="rect">
            <a:avLst/>
          </a:prstGeom>
          <a:noFill/>
          <a:ln>
            <a:noFill/>
          </a:ln>
        </p:spPr>
        <p:txBody>
          <a:bodyPr anchorCtr="0" anchor="ctr" bIns="91425" lIns="91425" rIns="91425" tIns="91425">
            <a:noAutofit/>
          </a:bodyPr>
          <a:lstStyle/>
          <a:p>
            <a:pPr lvl="0" rtl="0" algn="ctr">
              <a:spcBef>
                <a:spcPts val="0"/>
              </a:spcBef>
              <a:buNone/>
            </a:pPr>
            <a:r>
              <a:rPr lang="en">
                <a:solidFill>
                  <a:srgbClr val="FFFFFF"/>
                </a:solidFill>
              </a:rPr>
              <a:t>300</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6"/>
                                        </p:tgtEl>
                                        <p:attrNameLst>
                                          <p:attrName>style.visibility</p:attrName>
                                        </p:attrNameLst>
                                      </p:cBhvr>
                                      <p:to>
                                        <p:strVal val="visible"/>
                                      </p:to>
                                    </p:set>
                                    <p:animEffect filter="fade" transition="in">
                                      <p:cBhvr>
                                        <p:cTn dur="1000"/>
                                        <p:tgtEl>
                                          <p:spTgt spid="606"/>
                                        </p:tgtEl>
                                      </p:cBhvr>
                                    </p:animEffect>
                                  </p:childTnLst>
                                </p:cTn>
                              </p:par>
                              <p:par>
                                <p:cTn fill="hold" nodeType="withEffect" presetClass="entr" presetID="10" presetSubtype="0">
                                  <p:stCondLst>
                                    <p:cond delay="0"/>
                                  </p:stCondLst>
                                  <p:childTnLst>
                                    <p:set>
                                      <p:cBhvr>
                                        <p:cTn dur="1" fill="hold">
                                          <p:stCondLst>
                                            <p:cond delay="0"/>
                                          </p:stCondLst>
                                        </p:cTn>
                                        <p:tgtEl>
                                          <p:spTgt spid="602"/>
                                        </p:tgtEl>
                                        <p:attrNameLst>
                                          <p:attrName>style.visibility</p:attrName>
                                        </p:attrNameLst>
                                      </p:cBhvr>
                                      <p:to>
                                        <p:strVal val="visible"/>
                                      </p:to>
                                    </p:set>
                                    <p:animEffect filter="fade" transition="in">
                                      <p:cBhvr>
                                        <p:cTn dur="1000"/>
                                        <p:tgtEl>
                                          <p:spTgt spid="6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3"/>
                                        </p:tgtEl>
                                        <p:attrNameLst>
                                          <p:attrName>style.visibility</p:attrName>
                                        </p:attrNameLst>
                                      </p:cBhvr>
                                      <p:to>
                                        <p:strVal val="visible"/>
                                      </p:to>
                                    </p:set>
                                    <p:animEffect filter="fade" transition="in">
                                      <p:cBhvr>
                                        <p:cTn dur="1000"/>
                                        <p:tgtEl>
                                          <p:spTgt spid="603"/>
                                        </p:tgtEl>
                                      </p:cBhvr>
                                    </p:animEffect>
                                  </p:childTnLst>
                                </p:cTn>
                              </p:par>
                              <p:par>
                                <p:cTn fill="hold" nodeType="withEffect" presetClass="entr" presetID="10" presetSubtype="0">
                                  <p:stCondLst>
                                    <p:cond delay="0"/>
                                  </p:stCondLst>
                                  <p:childTnLst>
                                    <p:set>
                                      <p:cBhvr>
                                        <p:cTn dur="1" fill="hold">
                                          <p:stCondLst>
                                            <p:cond delay="0"/>
                                          </p:stCondLst>
                                        </p:cTn>
                                        <p:tgtEl>
                                          <p:spTgt spid="607"/>
                                        </p:tgtEl>
                                        <p:attrNameLst>
                                          <p:attrName>style.visibility</p:attrName>
                                        </p:attrNameLst>
                                      </p:cBhvr>
                                      <p:to>
                                        <p:strVal val="visible"/>
                                      </p:to>
                                    </p:set>
                                    <p:animEffect filter="fade" transition="in">
                                      <p:cBhvr>
                                        <p:cTn dur="1000"/>
                                        <p:tgtEl>
                                          <p:spTgt spid="607"/>
                                        </p:tgtEl>
                                      </p:cBhvr>
                                    </p:animEffect>
                                  </p:childTnLst>
                                </p:cTn>
                              </p:par>
                              <p:par>
                                <p:cTn fill="hold" nodeType="withEffect" presetClass="entr" presetID="10" presetSubtype="0">
                                  <p:stCondLst>
                                    <p:cond delay="0"/>
                                  </p:stCondLst>
                                  <p:childTnLst>
                                    <p:set>
                                      <p:cBhvr>
                                        <p:cTn dur="1" fill="hold">
                                          <p:stCondLst>
                                            <p:cond delay="0"/>
                                          </p:stCondLst>
                                        </p:cTn>
                                        <p:tgtEl>
                                          <p:spTgt spid="610"/>
                                        </p:tgtEl>
                                        <p:attrNameLst>
                                          <p:attrName>style.visibility</p:attrName>
                                        </p:attrNameLst>
                                      </p:cBhvr>
                                      <p:to>
                                        <p:strVal val="visible"/>
                                      </p:to>
                                    </p:set>
                                    <p:animEffect filter="fade" transition="in">
                                      <p:cBhvr>
                                        <p:cTn dur="1000"/>
                                        <p:tgtEl>
                                          <p:spTgt spid="6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9"/>
                                        </p:tgtEl>
                                        <p:attrNameLst>
                                          <p:attrName>style.visibility</p:attrName>
                                        </p:attrNameLst>
                                      </p:cBhvr>
                                      <p:to>
                                        <p:strVal val="visible"/>
                                      </p:to>
                                    </p:set>
                                    <p:animEffect filter="fade" transition="in">
                                      <p:cBhvr>
                                        <p:cTn dur="1000"/>
                                        <p:tgtEl>
                                          <p:spTgt spid="609"/>
                                        </p:tgtEl>
                                      </p:cBhvr>
                                    </p:animEffect>
                                  </p:childTnLst>
                                </p:cTn>
                              </p:par>
                              <p:par>
                                <p:cTn fill="hold" nodeType="withEffect" presetClass="entr" presetID="10" presetSubtype="0">
                                  <p:stCondLst>
                                    <p:cond delay="0"/>
                                  </p:stCondLst>
                                  <p:childTnLst>
                                    <p:set>
                                      <p:cBhvr>
                                        <p:cTn dur="1" fill="hold">
                                          <p:stCondLst>
                                            <p:cond delay="0"/>
                                          </p:stCondLst>
                                        </p:cTn>
                                        <p:tgtEl>
                                          <p:spTgt spid="605"/>
                                        </p:tgtEl>
                                        <p:attrNameLst>
                                          <p:attrName>style.visibility</p:attrName>
                                        </p:attrNameLst>
                                      </p:cBhvr>
                                      <p:to>
                                        <p:strVal val="visible"/>
                                      </p:to>
                                    </p:set>
                                    <p:animEffect filter="fade" transition="in">
                                      <p:cBhvr>
                                        <p:cTn dur="1000"/>
                                        <p:tgtEl>
                                          <p:spTgt spid="605"/>
                                        </p:tgtEl>
                                      </p:cBhvr>
                                    </p:animEffect>
                                  </p:childTnLst>
                                </p:cTn>
                              </p:par>
                              <p:par>
                                <p:cTn fill="hold" nodeType="withEffect" presetClass="entr" presetID="10" presetSubtype="0">
                                  <p:stCondLst>
                                    <p:cond delay="0"/>
                                  </p:stCondLst>
                                  <p:childTnLst>
                                    <p:set>
                                      <p:cBhvr>
                                        <p:cTn dur="1" fill="hold">
                                          <p:stCondLst>
                                            <p:cond delay="0"/>
                                          </p:stCondLst>
                                        </p:cTn>
                                        <p:tgtEl>
                                          <p:spTgt spid="604"/>
                                        </p:tgtEl>
                                        <p:attrNameLst>
                                          <p:attrName>style.visibility</p:attrName>
                                        </p:attrNameLst>
                                      </p:cBhvr>
                                      <p:to>
                                        <p:strVal val="visible"/>
                                      </p:to>
                                    </p:set>
                                    <p:animEffect filter="fade" transition="in">
                                      <p:cBhvr>
                                        <p:cTn dur="1000"/>
                                        <p:tgtEl>
                                          <p:spTgt spid="6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616" name="Shape 616"/>
        <p:cNvGrpSpPr/>
        <p:nvPr/>
      </p:nvGrpSpPr>
      <p:grpSpPr>
        <a:xfrm>
          <a:off x="0" y="0"/>
          <a:ext cx="0" cy="0"/>
          <a:chOff x="0" y="0"/>
          <a:chExt cx="0" cy="0"/>
        </a:xfrm>
      </p:grpSpPr>
      <p:sp>
        <p:nvSpPr>
          <p:cNvPr id="617" name="Shape 617"/>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t/>
            </a:r>
            <a:endParaRPr/>
          </a:p>
        </p:txBody>
      </p:sp>
      <p:sp>
        <p:nvSpPr>
          <p:cNvPr id="618" name="Shape 618"/>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spcBef>
                <a:spcPts val="0"/>
              </a:spcBef>
              <a:buNone/>
            </a:pPr>
            <a:r>
              <a:t/>
            </a:r>
            <a:endParaRPr/>
          </a:p>
        </p:txBody>
      </p:sp>
      <p:pic>
        <p:nvPicPr>
          <p:cNvPr descr="homer-simpson-clones.png" id="619" name="Shape 619"/>
          <p:cNvPicPr preferRelativeResize="0"/>
          <p:nvPr/>
        </p:nvPicPr>
        <p:blipFill>
          <a:blip r:embed="rId3">
            <a:alphaModFix amt="66000"/>
          </a:blip>
          <a:stretch>
            <a:fillRect/>
          </a:stretch>
        </p:blipFill>
        <p:spPr>
          <a:xfrm>
            <a:off x="-350000" y="0"/>
            <a:ext cx="9843999" cy="5143500"/>
          </a:xfrm>
          <a:prstGeom prst="rect">
            <a:avLst/>
          </a:prstGeom>
          <a:noFill/>
          <a:ln>
            <a:noFill/>
          </a:ln>
        </p:spPr>
      </p:pic>
      <p:sp>
        <p:nvSpPr>
          <p:cNvPr id="620" name="Shape 620"/>
          <p:cNvSpPr txBox="1"/>
          <p:nvPr>
            <p:ph type="title"/>
          </p:nvPr>
        </p:nvSpPr>
        <p:spPr>
          <a:xfrm>
            <a:off x="2023525" y="1824125"/>
            <a:ext cx="6093000" cy="1135500"/>
          </a:xfrm>
          <a:prstGeom prst="rect">
            <a:avLst/>
          </a:prstGeom>
        </p:spPr>
        <p:txBody>
          <a:bodyPr anchorCtr="0" anchor="t" bIns="91425" lIns="91425" rIns="91425" tIns="91425">
            <a:noAutofit/>
          </a:bodyPr>
          <a:lstStyle/>
          <a:p>
            <a:pPr lvl="0" rtl="0">
              <a:spcBef>
                <a:spcPts val="0"/>
              </a:spcBef>
              <a:buNone/>
            </a:pPr>
            <a:r>
              <a:rPr lang="en" sz="6000">
                <a:solidFill>
                  <a:srgbClr val="000000"/>
                </a:solidFill>
                <a:highlight>
                  <a:srgbClr val="FFFFFF"/>
                </a:highlight>
              </a:rPr>
              <a:t>2) Double Spend</a:t>
            </a:r>
          </a:p>
        </p:txBody>
      </p:sp>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1_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